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ags/tag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717" r:id="rId1"/>
    <p:sldMasterId id="2147483731" r:id="rId2"/>
  </p:sldMasterIdLst>
  <p:notesMasterIdLst>
    <p:notesMasterId r:id="rId15"/>
  </p:notesMasterIdLst>
  <p:handoutMasterIdLst>
    <p:handoutMasterId r:id="rId16"/>
  </p:handoutMasterIdLst>
  <p:sldIdLst>
    <p:sldId id="256" r:id="rId3"/>
    <p:sldId id="297" r:id="rId4"/>
    <p:sldId id="296" r:id="rId5"/>
    <p:sldId id="274" r:id="rId6"/>
    <p:sldId id="300" r:id="rId7"/>
    <p:sldId id="302" r:id="rId8"/>
    <p:sldId id="265" r:id="rId9"/>
    <p:sldId id="299" r:id="rId10"/>
    <p:sldId id="303" r:id="rId11"/>
    <p:sldId id="304" r:id="rId12"/>
    <p:sldId id="301" r:id="rId13"/>
    <p:sldId id="284" r:id="rId14"/>
  </p:sldIdLst>
  <p:sldSz cx="17340263" cy="9753600"/>
  <p:notesSz cx="6735763" cy="98663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E449138-D812-4B69-A158-07E02AF0928C}" v="51" dt="2023-10-29T02:54:24.420"/>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3D3E3F">
            <a:alpha val="90000"/>
          </a:srgbClr>
        </a:fontRef>
        <a:srgbClr val="3D3E3F">
          <a:alpha val="90000"/>
        </a:srgbClr>
      </a:tcTxStyle>
      <a:tcStyle>
        <a:tcBdr>
          <a:left>
            <a:ln w="12700" cap="flat">
              <a:noFill/>
              <a:miter lim="400000"/>
            </a:ln>
          </a:left>
          <a:right>
            <a:ln w="12700" cap="flat">
              <a:noFill/>
              <a:miter lim="400000"/>
            </a:ln>
          </a:right>
          <a:top>
            <a:ln w="12700" cap="flat">
              <a:solidFill>
                <a:srgbClr val="53585F"/>
              </a:solidFill>
              <a:prstDash val="solid"/>
              <a:miter lim="400000"/>
            </a:ln>
          </a:top>
          <a:bottom>
            <a:ln w="12700" cap="flat">
              <a:solidFill>
                <a:srgbClr val="53585F"/>
              </a:solidFill>
              <a:prstDash val="solid"/>
              <a:miter lim="400000"/>
            </a:ln>
          </a:bottom>
          <a:insideH>
            <a:ln w="12700" cap="flat">
              <a:solidFill>
                <a:srgbClr val="53585F"/>
              </a:solidFill>
              <a:prstDash val="solid"/>
              <a:miter lim="400000"/>
            </a:ln>
          </a:insideH>
          <a:insideV>
            <a:ln w="12700" cap="flat">
              <a:noFill/>
              <a:miter lim="400000"/>
            </a:ln>
          </a:insideV>
        </a:tcBdr>
        <a:fill>
          <a:noFill/>
        </a:fill>
      </a:tcStyle>
    </a:wholeTbl>
    <a:band2H>
      <a:tcTxStyle/>
      <a:tcStyle>
        <a:tcBdr/>
        <a:fill>
          <a:solidFill>
            <a:srgbClr val="C7C7C7">
              <a:alpha val="30000"/>
            </a:srgbClr>
          </a:solidFill>
        </a:fill>
      </a:tcStyle>
    </a:band2H>
    <a:firstCol>
      <a:tcTxStyle b="off" i="off">
        <a:fontRef idx="minor">
          <a:srgbClr val="FFFFFF"/>
        </a:fontRef>
        <a:srgbClr val="FFFFFF"/>
      </a:tcTxStyle>
      <a:tcStyle>
        <a:tcBdr>
          <a:left>
            <a:ln w="12700" cap="flat">
              <a:noFill/>
              <a:miter lim="400000"/>
            </a:ln>
          </a:left>
          <a:right>
            <a:ln w="0" cap="flat">
              <a:noFill/>
              <a:miter lim="400000"/>
            </a:ln>
          </a:right>
          <a:top>
            <a:ln w="12700" cap="flat">
              <a:solidFill>
                <a:srgbClr val="DCDEE0"/>
              </a:solidFill>
              <a:prstDash val="solid"/>
              <a:miter lim="400000"/>
            </a:ln>
          </a:top>
          <a:bottom>
            <a:ln w="12700" cap="flat">
              <a:solidFill>
                <a:srgbClr val="DCDEE0"/>
              </a:solidFill>
              <a:prstDash val="solid"/>
              <a:miter lim="400000"/>
            </a:ln>
          </a:bottom>
          <a:insideH>
            <a:ln w="12700" cap="flat">
              <a:solidFill>
                <a:srgbClr val="DCDEE0"/>
              </a:solidFill>
              <a:prstDash val="solid"/>
              <a:miter lim="400000"/>
            </a:ln>
          </a:insideH>
          <a:insideV>
            <a:ln w="12700" cap="flat">
              <a:noFill/>
              <a:miter lim="400000"/>
            </a:ln>
          </a:insideV>
        </a:tcBdr>
        <a:fill>
          <a:noFill/>
        </a:fill>
      </a:tcStyle>
    </a:firstCol>
    <a:lastRow>
      <a:tcTxStyle b="off" i="off">
        <a:fontRef idx="minor">
          <a:srgbClr val="3D3E3F">
            <a:alpha val="90000"/>
          </a:srgbClr>
        </a:fontRef>
        <a:srgbClr val="3D3E3F">
          <a:alpha val="90000"/>
        </a:srgbClr>
      </a:tcTxStyle>
      <a:tcStyle>
        <a:tcBdr>
          <a:left>
            <a:ln w="12700" cap="flat">
              <a:noFill/>
              <a:miter lim="400000"/>
            </a:ln>
          </a:left>
          <a:right>
            <a:ln w="12700" cap="flat">
              <a:noFill/>
              <a:miter lim="400000"/>
            </a:ln>
          </a:right>
          <a:top>
            <a:ln w="25400" cap="flat">
              <a:solidFill>
                <a:srgbClr val="53585F"/>
              </a:solidFill>
              <a:prstDash val="solid"/>
              <a:miter lim="400000"/>
            </a:ln>
          </a:top>
          <a:bottom>
            <a:ln w="12700" cap="flat">
              <a:noFill/>
              <a:miter lim="400000"/>
            </a:ln>
          </a:bottom>
          <a:insideH>
            <a:ln w="12700" cap="flat">
              <a:solidFill>
                <a:srgbClr val="53585F"/>
              </a:solidFill>
              <a:prstDash val="solid"/>
              <a:miter lim="400000"/>
            </a:ln>
          </a:insideH>
          <a:insideV>
            <a:ln w="12700" cap="flat">
              <a:noFill/>
              <a:miter lim="400000"/>
            </a:ln>
          </a:insideV>
        </a:tcBdr>
        <a:fill>
          <a:noFill/>
        </a:fill>
      </a:tcStyle>
    </a:lastRow>
    <a:firstRow>
      <a:tcTxStyle b="off"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solidFill>
                <a:srgbClr val="53585F"/>
              </a:solidFill>
              <a:prstDash val="solid"/>
              <a:miter lim="400000"/>
            </a:ln>
          </a:bottom>
          <a:insideH>
            <a:ln w="12700" cap="flat">
              <a:solidFill>
                <a:srgbClr val="DCDEE0"/>
              </a:solidFill>
              <a:prstDash val="solid"/>
              <a:miter lim="400000"/>
            </a:ln>
          </a:insideH>
          <a:insideV>
            <a:ln w="12700" cap="flat">
              <a:noFill/>
              <a:miter lim="400000"/>
            </a:ln>
          </a:insideV>
        </a:tcBdr>
        <a:fill>
          <a:noFill/>
        </a:fill>
      </a:tcStyle>
    </a:firstRow>
  </a:tblStyle>
  <a:tblStyle styleId="{C7B018BB-80A7-4F77-B60F-C8B233D01FF8}" styleName="">
    <a:tblBg/>
    <a:wholeTbl>
      <a:tcTxStyle b="off" i="off">
        <a:fontRef idx="minor">
          <a:srgbClr val="3D3E3F">
            <a:alpha val="90000"/>
          </a:srgbClr>
        </a:fontRef>
        <a:srgbClr val="3D3E3F">
          <a:alpha val="90000"/>
        </a:srgbClr>
      </a:tcTxStyle>
      <a:tcStyle>
        <a:tcBdr>
          <a:left>
            <a:ln w="12700" cap="flat">
              <a:noFill/>
              <a:miter lim="400000"/>
            </a:ln>
          </a:left>
          <a:right>
            <a:ln w="12700" cap="flat">
              <a:noFill/>
              <a:miter lim="400000"/>
            </a:ln>
          </a:right>
          <a:top>
            <a:ln w="12700" cap="flat">
              <a:solidFill>
                <a:srgbClr val="A2A1A6"/>
              </a:solidFill>
              <a:prstDash val="solid"/>
              <a:miter lim="400000"/>
            </a:ln>
          </a:top>
          <a:bottom>
            <a:ln w="12700" cap="flat">
              <a:solidFill>
                <a:srgbClr val="A2A1A6"/>
              </a:solidFill>
              <a:prstDash val="solid"/>
              <a:miter lim="400000"/>
            </a:ln>
          </a:bottom>
          <a:insideH>
            <a:ln w="12700" cap="flat">
              <a:solidFill>
                <a:srgbClr val="A2A1A6"/>
              </a:solidFill>
              <a:prstDash val="solid"/>
              <a:miter lim="400000"/>
            </a:ln>
          </a:insideH>
          <a:insideV>
            <a:ln w="12700" cap="flat">
              <a:noFill/>
              <a:miter lim="400000"/>
            </a:ln>
          </a:insideV>
        </a:tcBdr>
        <a:fill>
          <a:noFill/>
        </a:fill>
      </a:tcStyle>
    </a:wholeTbl>
    <a:band2H>
      <a:tcTxStyle/>
      <a:tcStyle>
        <a:tcBdr/>
        <a:fill>
          <a:solidFill>
            <a:srgbClr val="C7C7C7">
              <a:alpha val="30000"/>
            </a:srgbClr>
          </a:solidFill>
        </a:fill>
      </a:tcStyle>
    </a:band2H>
    <a:firstCol>
      <a:tcTxStyle b="off"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noFill/>
        </a:fill>
      </a:tcStyle>
    </a:firstCol>
    <a:lastRow>
      <a:tcTxStyle b="off"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solidFill>
                <a:srgbClr val="818181"/>
              </a:solidFill>
              <a:prstDash val="solid"/>
              <a:miter lim="400000"/>
            </a:ln>
          </a:insideH>
          <a:insideV>
            <a:ln w="12700" cap="flat">
              <a:noFill/>
              <a:miter lim="400000"/>
            </a:ln>
          </a:insideV>
        </a:tcBdr>
        <a:fill>
          <a:noFill/>
        </a:fill>
      </a:tcStyle>
    </a:lastRow>
    <a:firstRow>
      <a:tcTxStyle b="off"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noFill/>
        </a:fill>
      </a:tcStyle>
    </a:firstRow>
  </a:tblStyle>
  <a:tblStyle styleId="{EEE7283C-3CF3-47DC-8721-378D4A62B228}" styleName="">
    <a:tblBg/>
    <a:wholeTbl>
      <a:tcTxStyle b="off" i="off">
        <a:fontRef idx="minor">
          <a:srgbClr val="3D3E3F">
            <a:alpha val="90000"/>
          </a:srgbClr>
        </a:fontRef>
        <a:srgbClr val="3D3E3F">
          <a:alpha val="90000"/>
        </a:srgbClr>
      </a:tcTxStyle>
      <a:tcStyle>
        <a:tcBdr>
          <a:left>
            <a:ln w="12700" cap="flat">
              <a:noFill/>
              <a:miter lim="400000"/>
            </a:ln>
          </a:left>
          <a:right>
            <a:ln w="12700" cap="flat">
              <a:noFill/>
              <a:miter lim="400000"/>
            </a:ln>
          </a:right>
          <a:top>
            <a:ln w="25400" cap="rnd">
              <a:solidFill>
                <a:schemeClr val="accent1">
                  <a:satOff val="8779"/>
                  <a:lumOff val="16332"/>
                </a:schemeClr>
              </a:solidFill>
              <a:custDash>
                <a:ds d="100000" sp="200000"/>
              </a:custDash>
              <a:miter lim="400000"/>
            </a:ln>
          </a:top>
          <a:bottom>
            <a:ln w="25400" cap="rnd">
              <a:solidFill>
                <a:schemeClr val="accent1">
                  <a:satOff val="8779"/>
                  <a:lumOff val="16332"/>
                </a:schemeClr>
              </a:solidFill>
              <a:custDash>
                <a:ds d="100000" sp="200000"/>
              </a:custDash>
              <a:miter lim="400000"/>
            </a:ln>
          </a:bottom>
          <a:insideH>
            <a:ln w="25400" cap="rnd">
              <a:solidFill>
                <a:schemeClr val="accent1">
                  <a:satOff val="8779"/>
                  <a:lumOff val="16332"/>
                </a:schemeClr>
              </a:solidFill>
              <a:custDash>
                <a:ds d="100000" sp="200000"/>
              </a:custDash>
              <a:miter lim="400000"/>
            </a:ln>
          </a:insideH>
          <a:insideV>
            <a:ln w="12700" cap="flat">
              <a:noFill/>
              <a:miter lim="400000"/>
            </a:ln>
          </a:insideV>
        </a:tcBdr>
        <a:fill>
          <a:noFill/>
        </a:fill>
      </a:tcStyle>
    </a:wholeTbl>
    <a:band2H>
      <a:tcTxStyle/>
      <a:tcStyle>
        <a:tcBdr/>
        <a:fill>
          <a:solidFill>
            <a:srgbClr val="A6AAA9">
              <a:alpha val="11000"/>
            </a:srgbClr>
          </a:solidFill>
        </a:fill>
      </a:tcStyle>
    </a:band2H>
    <a:firstCol>
      <a:tcTxStyle b="off" i="off">
        <a:fontRef idx="minor">
          <a:srgbClr val="3D3E3F">
            <a:alpha val="90000"/>
          </a:srgbClr>
        </a:fontRef>
        <a:srgbClr val="3D3E3F">
          <a:alpha val="90000"/>
        </a:srgbClr>
      </a:tcTxStyle>
      <a:tcStyle>
        <a:tcBdr>
          <a:left>
            <a:ln w="12700" cap="flat">
              <a:noFill/>
              <a:miter lim="400000"/>
            </a:ln>
          </a:left>
          <a:right>
            <a:ln w="25400" cap="rnd">
              <a:solidFill>
                <a:schemeClr val="accent1">
                  <a:satOff val="8779"/>
                  <a:lumOff val="16332"/>
                </a:schemeClr>
              </a:solidFill>
              <a:custDash>
                <a:ds d="100000" sp="200000"/>
              </a:custDash>
              <a:miter lim="400000"/>
            </a:ln>
          </a:right>
          <a:top>
            <a:ln w="25400" cap="rnd">
              <a:solidFill>
                <a:schemeClr val="accent1">
                  <a:satOff val="8779"/>
                  <a:lumOff val="16332"/>
                </a:schemeClr>
              </a:solidFill>
              <a:custDash>
                <a:ds d="100000" sp="200000"/>
              </a:custDash>
              <a:miter lim="400000"/>
            </a:ln>
          </a:top>
          <a:bottom>
            <a:ln w="25400" cap="rnd">
              <a:solidFill>
                <a:schemeClr val="accent1">
                  <a:satOff val="8779"/>
                  <a:lumOff val="16332"/>
                </a:schemeClr>
              </a:solidFill>
              <a:custDash>
                <a:ds d="100000" sp="200000"/>
              </a:custDash>
              <a:miter lim="400000"/>
            </a:ln>
          </a:bottom>
          <a:insideH>
            <a:ln w="25400" cap="rnd">
              <a:solidFill>
                <a:schemeClr val="accent1">
                  <a:satOff val="8779"/>
                  <a:lumOff val="16332"/>
                </a:schemeClr>
              </a:solidFill>
              <a:custDash>
                <a:ds d="100000" sp="200000"/>
              </a:custDash>
              <a:miter lim="400000"/>
            </a:ln>
          </a:insideH>
          <a:insideV>
            <a:ln w="25400" cap="rnd">
              <a:solidFill>
                <a:schemeClr val="accent1">
                  <a:satOff val="8779"/>
                  <a:lumOff val="16332"/>
                </a:schemeClr>
              </a:solidFill>
              <a:custDash>
                <a:ds d="100000" sp="200000"/>
              </a:custDash>
              <a:miter lim="400000"/>
            </a:ln>
          </a:insideV>
        </a:tcBdr>
        <a:fill>
          <a:noFill/>
        </a:fill>
      </a:tcStyle>
    </a:firstCol>
    <a:lastRow>
      <a:tcTxStyle b="off" i="off">
        <a:fontRef idx="minor">
          <a:srgbClr val="FFFFFF"/>
        </a:fontRef>
        <a:srgbClr val="FFFFFF"/>
      </a:tcTxStyle>
      <a:tcStyle>
        <a:tcBdr>
          <a:left>
            <a:ln w="12700" cap="flat">
              <a:noFill/>
              <a:miter lim="400000"/>
            </a:ln>
          </a:left>
          <a:right>
            <a:ln w="12700" cap="flat">
              <a:noFill/>
              <a:miter lim="400000"/>
            </a:ln>
          </a:right>
          <a:top>
            <a:ln w="25400" cap="rnd">
              <a:solidFill>
                <a:srgbClr val="A6AAA9"/>
              </a:solidFill>
              <a:custDash>
                <a:ds d="100000" sp="200000"/>
              </a:custDash>
              <a:miter lim="400000"/>
            </a:ln>
          </a:top>
          <a:bottom>
            <a:ln w="12700" cap="flat">
              <a:noFill/>
              <a:miter lim="400000"/>
            </a:ln>
          </a:bottom>
          <a:insideH>
            <a:ln w="12700" cap="flat">
              <a:solidFill>
                <a:schemeClr val="accent1">
                  <a:satOff val="8779"/>
                  <a:lumOff val="16332"/>
                </a:schemeClr>
              </a:solidFill>
              <a:custDash>
                <a:ds d="100000" sp="200000"/>
              </a:custDash>
              <a:miter lim="400000"/>
            </a:ln>
          </a:insideH>
          <a:insideV>
            <a:ln w="12700" cap="flat">
              <a:noFill/>
              <a:miter lim="400000"/>
            </a:ln>
          </a:insideV>
        </a:tcBdr>
        <a:fill>
          <a:solidFill>
            <a:schemeClr val="accent1">
              <a:satOff val="-2410"/>
              <a:lumOff val="-16942"/>
              <a:alpha val="60000"/>
            </a:schemeClr>
          </a:solidFill>
        </a:fill>
      </a:tcStyle>
    </a:lastRow>
    <a:firstRow>
      <a:tcTxStyle b="off"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25400" cap="rnd">
              <a:solidFill>
                <a:srgbClr val="A6AAA9"/>
              </a:solidFill>
              <a:custDash>
                <a:ds d="100000" sp="200000"/>
              </a:custDash>
              <a:miter lim="400000"/>
            </a:ln>
          </a:bottom>
          <a:insideH>
            <a:ln w="12700" cap="flat">
              <a:solidFill>
                <a:schemeClr val="accent1">
                  <a:satOff val="8779"/>
                  <a:lumOff val="16332"/>
                </a:schemeClr>
              </a:solidFill>
              <a:custDash>
                <a:ds d="100000" sp="200000"/>
              </a:custDash>
              <a:miter lim="400000"/>
            </a:ln>
          </a:insideH>
          <a:insideV>
            <a:ln w="12700" cap="flat">
              <a:noFill/>
              <a:miter lim="400000"/>
            </a:ln>
          </a:insideV>
        </a:tcBdr>
        <a:fill>
          <a:solidFill>
            <a:schemeClr val="accent1">
              <a:satOff val="-2410"/>
              <a:lumOff val="-16942"/>
              <a:alpha val="50000"/>
            </a:schemeClr>
          </a:solidFill>
        </a:fill>
      </a:tcStyle>
    </a:firstRow>
  </a:tblStyle>
  <a:tblStyle styleId="{CF821DB8-F4EB-4A41-A1BA-3FCAFE7338EE}" styleName="">
    <a:tblBg/>
    <a:wholeTbl>
      <a:tcTxStyle b="off" i="off">
        <a:fontRef idx="minor">
          <a:srgbClr val="3D3E3F">
            <a:alpha val="90000"/>
          </a:srgbClr>
        </a:fontRef>
        <a:srgbClr val="3D3E3F">
          <a:alpha val="90000"/>
        </a:srgbClr>
      </a:tcTxStyle>
      <a:tcStyle>
        <a:tcBdr>
          <a:left>
            <a:ln w="12700" cap="flat">
              <a:solidFill>
                <a:schemeClr val="accent2">
                  <a:satOff val="1875"/>
                  <a:lumOff val="16453"/>
                  <a:alpha val="50000"/>
                </a:schemeClr>
              </a:solidFill>
              <a:prstDash val="solid"/>
              <a:miter lim="400000"/>
            </a:ln>
          </a:left>
          <a:right>
            <a:ln w="12700" cap="flat">
              <a:solidFill>
                <a:schemeClr val="accent2">
                  <a:satOff val="1875"/>
                  <a:lumOff val="16453"/>
                  <a:alpha val="50000"/>
                </a:schemeClr>
              </a:solidFill>
              <a:prstDash val="solid"/>
              <a:miter lim="400000"/>
            </a:ln>
          </a:right>
          <a:top>
            <a:ln w="12700" cap="flat">
              <a:solidFill>
                <a:schemeClr val="accent2">
                  <a:satOff val="1875"/>
                  <a:lumOff val="16453"/>
                  <a:alpha val="50000"/>
                </a:schemeClr>
              </a:solidFill>
              <a:prstDash val="solid"/>
              <a:miter lim="400000"/>
            </a:ln>
          </a:top>
          <a:bottom>
            <a:ln w="12700" cap="flat">
              <a:solidFill>
                <a:schemeClr val="accent2">
                  <a:satOff val="1875"/>
                  <a:lumOff val="16453"/>
                  <a:alpha val="50000"/>
                </a:schemeClr>
              </a:solidFill>
              <a:prstDash val="solid"/>
              <a:miter lim="400000"/>
            </a:ln>
          </a:bottom>
          <a:insideH>
            <a:ln w="12700" cap="flat">
              <a:solidFill>
                <a:schemeClr val="accent2">
                  <a:satOff val="1875"/>
                  <a:lumOff val="16453"/>
                  <a:alpha val="50000"/>
                </a:schemeClr>
              </a:solidFill>
              <a:prstDash val="solid"/>
              <a:miter lim="400000"/>
            </a:ln>
          </a:insideH>
          <a:insideV>
            <a:ln w="12700" cap="flat">
              <a:solidFill>
                <a:schemeClr val="accent2">
                  <a:satOff val="1875"/>
                  <a:lumOff val="16453"/>
                  <a:alpha val="50000"/>
                </a:schemeClr>
              </a:solidFill>
              <a:prstDash val="solid"/>
              <a:miter lim="400000"/>
            </a:ln>
          </a:insideV>
        </a:tcBdr>
        <a:fill>
          <a:noFill/>
        </a:fill>
      </a:tcStyle>
    </a:wholeTbl>
    <a:band2H>
      <a:tcTxStyle/>
      <a:tcStyle>
        <a:tcBdr/>
        <a:fill>
          <a:solidFill>
            <a:srgbClr val="A6AAA9">
              <a:alpha val="25000"/>
            </a:srgbClr>
          </a:solidFill>
        </a:fill>
      </a:tcStyle>
    </a:band2H>
    <a:firstCol>
      <a:tcTxStyle b="off" i="off">
        <a:fontRef idx="minor">
          <a:srgbClr val="3D3E3F">
            <a:alpha val="90000"/>
          </a:srgbClr>
        </a:fontRef>
        <a:srgbClr val="3D3E3F">
          <a:alpha val="90000"/>
        </a:srgbClr>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solidFill>
                <a:schemeClr val="accent2">
                  <a:satOff val="1875"/>
                  <a:lumOff val="16453"/>
                  <a:alpha val="50000"/>
                </a:schemeClr>
              </a:solidFill>
              <a:prstDash val="solid"/>
              <a:miter lim="400000"/>
            </a:ln>
          </a:insideV>
        </a:tcBdr>
        <a:fill>
          <a:solidFill>
            <a:schemeClr val="accent2">
              <a:satOff val="1875"/>
              <a:lumOff val="16453"/>
              <a:alpha val="30000"/>
            </a:schemeClr>
          </a:solidFill>
        </a:fill>
      </a:tcStyle>
    </a:firstCol>
    <a:lastRow>
      <a:tcTxStyle b="off"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solidFill>
                <a:schemeClr val="accent2">
                  <a:satOff val="1875"/>
                  <a:lumOff val="16453"/>
                  <a:alpha val="50000"/>
                </a:schemeClr>
              </a:solidFill>
              <a:prstDash val="solid"/>
              <a:miter lim="400000"/>
            </a:ln>
          </a:insideH>
          <a:insideV>
            <a:ln w="12700" cap="flat">
              <a:noFill/>
              <a:miter lim="400000"/>
            </a:ln>
          </a:insideV>
        </a:tcBdr>
        <a:fill>
          <a:solidFill>
            <a:schemeClr val="accent2">
              <a:alpha val="85000"/>
            </a:schemeClr>
          </a:solidFill>
        </a:fill>
      </a:tcStyle>
    </a:lastRow>
    <a:firstRow>
      <a:tcTxStyle b="off"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solidFill>
                <a:schemeClr val="accent2">
                  <a:satOff val="1875"/>
                  <a:lumOff val="16453"/>
                  <a:alpha val="50000"/>
                </a:schemeClr>
              </a:solidFill>
              <a:prstDash val="solid"/>
              <a:miter lim="400000"/>
            </a:ln>
          </a:insideH>
          <a:insideV>
            <a:ln w="12700" cap="flat">
              <a:noFill/>
              <a:miter lim="400000"/>
            </a:ln>
          </a:insideV>
        </a:tcBdr>
        <a:fill>
          <a:solidFill>
            <a:schemeClr val="accent2">
              <a:alpha val="64999"/>
            </a:schemeClr>
          </a:solidFill>
        </a:fill>
      </a:tcStyle>
    </a:firstRow>
  </a:tblStyle>
  <a:tblStyle styleId="{33BA23B1-9221-436E-865A-0063620EA4FD}" styleName="">
    <a:tblBg/>
    <a:wholeTbl>
      <a:tcTxStyle b="off" i="off">
        <a:fontRef idx="minor">
          <a:srgbClr val="3D3E3F">
            <a:alpha val="90000"/>
          </a:srgbClr>
        </a:fontRef>
        <a:srgbClr val="3D3E3F">
          <a:alpha val="90000"/>
        </a:srgbClr>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noFill/>
        </a:fill>
      </a:tcStyle>
    </a:wholeTbl>
    <a:band2H>
      <a:tcTxStyle/>
      <a:tcStyle>
        <a:tcBdr/>
        <a:fill>
          <a:solidFill>
            <a:srgbClr val="A6AAA9">
              <a:alpha val="25000"/>
            </a:srgbClr>
          </a:solidFill>
        </a:fill>
      </a:tcStyle>
    </a:band2H>
    <a:firstCol>
      <a:tcTxStyle b="off"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53585F">
              <a:alpha val="57000"/>
            </a:srgbClr>
          </a:solidFill>
        </a:fill>
      </a:tcStyle>
    </a:firstCol>
    <a:lastRow>
      <a:tcTxStyle b="off" i="off">
        <a:fontRef idx="minor">
          <a:srgbClr val="3D3E3F">
            <a:alpha val="90000"/>
          </a:srgbClr>
        </a:fontRef>
        <a:srgbClr val="3D3E3F">
          <a:alpha val="90000"/>
        </a:srgbClr>
      </a:tcTxStyle>
      <a:tcStyle>
        <a:tcBdr>
          <a:left>
            <a:ln w="12700" cap="flat">
              <a:noFill/>
              <a:miter lim="400000"/>
            </a:ln>
          </a:left>
          <a:right>
            <a:ln w="12700" cap="flat">
              <a:noFill/>
              <a:miter lim="400000"/>
            </a:ln>
          </a:right>
          <a:top>
            <a:ln w="25400" cap="flat">
              <a:solidFill>
                <a:srgbClr val="A6AAA9"/>
              </a:solidFill>
              <a:prstDash val="solid"/>
              <a:miter lim="400000"/>
            </a:ln>
          </a:top>
          <a:bottom>
            <a:ln w="12700" cap="flat">
              <a:noFill/>
              <a:miter lim="400000"/>
            </a:ln>
          </a:bottom>
          <a:insideH>
            <a:ln w="12700" cap="flat">
              <a:noFill/>
              <a:miter lim="400000"/>
            </a:ln>
          </a:insideH>
          <a:insideV>
            <a:ln w="12700" cap="flat">
              <a:noFill/>
              <a:miter lim="400000"/>
            </a:ln>
          </a:insideV>
        </a:tcBdr>
        <a:fill>
          <a:noFill/>
        </a:fill>
      </a:tcStyle>
    </a:lastRow>
    <a:firstRow>
      <a:tcTxStyle b="off"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noFill/>
        </a:fill>
      </a:tcStyle>
    </a:firstRow>
  </a:tblStyle>
  <a:tblStyle styleId="{2708684C-4D16-4618-839F-0558EEFCDFE6}" styleName="">
    <a:tblBg/>
    <a:wholeTbl>
      <a:tcTxStyle b="off" i="off">
        <a:fontRef idx="minor">
          <a:srgbClr val="53585F"/>
        </a:fontRef>
        <a:srgbClr val="53585F"/>
      </a:tcTxStyle>
      <a:tcStyle>
        <a:tcBdr>
          <a:left>
            <a:ln w="25400" cap="rnd">
              <a:solidFill>
                <a:schemeClr val="accent1">
                  <a:satOff val="8779"/>
                  <a:lumOff val="16332"/>
                </a:schemeClr>
              </a:solidFill>
              <a:custDash>
                <a:ds d="100000" sp="200000"/>
              </a:custDash>
              <a:miter lim="400000"/>
            </a:ln>
          </a:left>
          <a:right>
            <a:ln w="25400" cap="rnd">
              <a:solidFill>
                <a:schemeClr val="accent1">
                  <a:satOff val="8779"/>
                  <a:lumOff val="16332"/>
                </a:schemeClr>
              </a:solidFill>
              <a:custDash>
                <a:ds d="100000" sp="200000"/>
              </a:custDash>
              <a:miter lim="400000"/>
            </a:ln>
          </a:right>
          <a:top>
            <a:ln w="25400" cap="rnd">
              <a:solidFill>
                <a:schemeClr val="accent1">
                  <a:satOff val="8779"/>
                  <a:lumOff val="16332"/>
                </a:schemeClr>
              </a:solidFill>
              <a:custDash>
                <a:ds d="100000" sp="200000"/>
              </a:custDash>
              <a:miter lim="400000"/>
            </a:ln>
          </a:top>
          <a:bottom>
            <a:ln w="25400" cap="rnd">
              <a:solidFill>
                <a:schemeClr val="accent1">
                  <a:satOff val="8779"/>
                  <a:lumOff val="16332"/>
                </a:schemeClr>
              </a:solidFill>
              <a:custDash>
                <a:ds d="100000" sp="200000"/>
              </a:custDash>
              <a:miter lim="400000"/>
            </a:ln>
          </a:bottom>
          <a:insideH>
            <a:ln w="25400" cap="rnd">
              <a:solidFill>
                <a:schemeClr val="accent1">
                  <a:satOff val="8779"/>
                  <a:lumOff val="16332"/>
                </a:schemeClr>
              </a:solidFill>
              <a:custDash>
                <a:ds d="100000" sp="200000"/>
              </a:custDash>
              <a:miter lim="400000"/>
            </a:ln>
          </a:insideH>
          <a:insideV>
            <a:ln w="25400" cap="rnd">
              <a:solidFill>
                <a:schemeClr val="accent1">
                  <a:satOff val="8779"/>
                  <a:lumOff val="16332"/>
                </a:schemeClr>
              </a:solidFill>
              <a:custDash>
                <a:ds d="100000" sp="200000"/>
              </a:custDash>
              <a:miter lim="400000"/>
            </a:ln>
          </a:insideV>
        </a:tcBdr>
        <a:fill>
          <a:noFill/>
        </a:fill>
      </a:tcStyle>
    </a:wholeTbl>
    <a:band2H>
      <a:tcTxStyle/>
      <a:tcStyle>
        <a:tcBdr/>
        <a:fill>
          <a:solidFill>
            <a:srgbClr val="DCDEE0"/>
          </a:solidFill>
        </a:fill>
      </a:tcStyle>
    </a:band2H>
    <a:firstCol>
      <a:tcTxStyle b="off" i="off">
        <a:fontRef idx="minor">
          <a:srgbClr val="818181"/>
        </a:fontRef>
        <a:srgbClr val="818181"/>
      </a:tcTxStyle>
      <a:tcStyle>
        <a:tcBdr>
          <a:left>
            <a:ln w="12700" cap="flat">
              <a:noFill/>
              <a:miter lim="400000"/>
            </a:ln>
          </a:left>
          <a:right>
            <a:ln w="25400" cap="flat">
              <a:solidFill>
                <a:schemeClr val="accent1">
                  <a:satOff val="8779"/>
                  <a:lumOff val="16332"/>
                </a:schemeClr>
              </a:solidFill>
              <a:prstDash val="solid"/>
              <a:miter lim="400000"/>
            </a:ln>
          </a:right>
          <a:top>
            <a:ln w="25400" cap="rnd">
              <a:solidFill>
                <a:schemeClr val="accent1">
                  <a:satOff val="8779"/>
                  <a:lumOff val="16332"/>
                </a:schemeClr>
              </a:solidFill>
              <a:custDash>
                <a:ds d="100000" sp="200000"/>
              </a:custDash>
              <a:miter lim="400000"/>
            </a:ln>
          </a:top>
          <a:bottom>
            <a:ln w="25400" cap="rnd">
              <a:solidFill>
                <a:schemeClr val="accent1">
                  <a:satOff val="8779"/>
                  <a:lumOff val="16332"/>
                </a:schemeClr>
              </a:solidFill>
              <a:custDash>
                <a:ds d="100000" sp="200000"/>
              </a:custDash>
              <a:miter lim="400000"/>
            </a:ln>
          </a:bottom>
          <a:insideH>
            <a:ln w="25400" cap="rnd">
              <a:solidFill>
                <a:schemeClr val="accent1">
                  <a:satOff val="8779"/>
                  <a:lumOff val="16332"/>
                </a:schemeClr>
              </a:solidFill>
              <a:custDash>
                <a:ds d="100000" sp="200000"/>
              </a:custDash>
              <a:miter lim="400000"/>
            </a:ln>
          </a:insideH>
          <a:insideV>
            <a:ln w="25400" cap="flat">
              <a:solidFill>
                <a:schemeClr val="accent1">
                  <a:satOff val="8779"/>
                  <a:lumOff val="16332"/>
                </a:schemeClr>
              </a:solidFill>
              <a:prstDash val="solid"/>
              <a:miter lim="400000"/>
            </a:ln>
          </a:insideV>
        </a:tcBdr>
        <a:fill>
          <a:noFill/>
        </a:fill>
      </a:tcStyle>
    </a:firstCol>
    <a:lastRow>
      <a:tcTxStyle b="off" i="off">
        <a:fontRef idx="minor">
          <a:srgbClr val="818181"/>
        </a:fontRef>
        <a:srgbClr val="818181"/>
      </a:tcTxStyle>
      <a:tcStyle>
        <a:tcBdr>
          <a:left>
            <a:ln w="25400" cap="flat">
              <a:solidFill>
                <a:schemeClr val="accent1">
                  <a:satOff val="8779"/>
                  <a:lumOff val="16332"/>
                </a:schemeClr>
              </a:solidFill>
              <a:prstDash val="solid"/>
              <a:miter lim="400000"/>
            </a:ln>
          </a:left>
          <a:right>
            <a:ln w="25400" cap="flat">
              <a:solidFill>
                <a:schemeClr val="accent1">
                  <a:satOff val="8779"/>
                  <a:lumOff val="16332"/>
                </a:schemeClr>
              </a:solidFill>
              <a:prstDash val="solid"/>
              <a:miter lim="400000"/>
            </a:ln>
          </a:right>
          <a:top>
            <a:ln w="25400" cap="flat">
              <a:solidFill>
                <a:schemeClr val="accent1">
                  <a:satOff val="8779"/>
                  <a:lumOff val="16332"/>
                </a:schemeClr>
              </a:solidFill>
              <a:prstDash val="solid"/>
              <a:miter lim="400000"/>
            </a:ln>
          </a:top>
          <a:bottom>
            <a:ln w="12700" cap="flat">
              <a:noFill/>
              <a:miter lim="400000"/>
            </a:ln>
          </a:bottom>
          <a:insideH>
            <a:ln w="25400" cap="flat">
              <a:solidFill>
                <a:schemeClr val="accent1">
                  <a:satOff val="8779"/>
                  <a:lumOff val="16332"/>
                </a:schemeClr>
              </a:solidFill>
              <a:prstDash val="solid"/>
              <a:miter lim="400000"/>
            </a:ln>
          </a:insideH>
          <a:insideV>
            <a:ln w="25400" cap="flat">
              <a:solidFill>
                <a:schemeClr val="accent1">
                  <a:satOff val="8779"/>
                  <a:lumOff val="16332"/>
                </a:schemeClr>
              </a:solidFill>
              <a:prstDash val="solid"/>
              <a:miter lim="400000"/>
            </a:ln>
          </a:insideV>
        </a:tcBdr>
        <a:fill>
          <a:noFill/>
        </a:fill>
      </a:tcStyle>
    </a:lastRow>
    <a:firstRow>
      <a:tcTxStyle b="off" i="off">
        <a:fontRef idx="minor">
          <a:schemeClr val="accent1"/>
        </a:fontRef>
        <a:schemeClr val="accent1"/>
      </a:tcTxStyle>
      <a:tcStyle>
        <a:tcBdr>
          <a:left>
            <a:ln w="25400" cap="flat">
              <a:solidFill>
                <a:schemeClr val="accent1">
                  <a:satOff val="8779"/>
                  <a:lumOff val="16332"/>
                </a:schemeClr>
              </a:solidFill>
              <a:prstDash val="solid"/>
              <a:miter lim="400000"/>
            </a:ln>
          </a:left>
          <a:right>
            <a:ln w="25400" cap="flat">
              <a:solidFill>
                <a:schemeClr val="accent1">
                  <a:satOff val="8779"/>
                  <a:lumOff val="16332"/>
                </a:schemeClr>
              </a:solidFill>
              <a:prstDash val="solid"/>
              <a:miter lim="400000"/>
            </a:ln>
          </a:right>
          <a:top>
            <a:ln w="12700" cap="flat">
              <a:noFill/>
              <a:miter lim="400000"/>
            </a:ln>
          </a:top>
          <a:bottom>
            <a:ln w="25400" cap="flat">
              <a:solidFill>
                <a:schemeClr val="accent1">
                  <a:satOff val="8779"/>
                  <a:lumOff val="16332"/>
                </a:schemeClr>
              </a:solidFill>
              <a:prstDash val="solid"/>
              <a:miter lim="400000"/>
            </a:ln>
          </a:bottom>
          <a:insideH>
            <a:ln w="25400" cap="flat">
              <a:solidFill>
                <a:schemeClr val="accent1">
                  <a:satOff val="8779"/>
                  <a:lumOff val="16332"/>
                </a:schemeClr>
              </a:solidFill>
              <a:prstDash val="solid"/>
              <a:miter lim="400000"/>
            </a:ln>
          </a:insideH>
          <a:insideV>
            <a:ln w="25400" cap="flat">
              <a:solidFill>
                <a:schemeClr val="accent1">
                  <a:satOff val="8779"/>
                  <a:lumOff val="16332"/>
                </a:schemeClr>
              </a:solidFill>
              <a:prstDash val="solid"/>
              <a:miter lim="400000"/>
            </a:ln>
          </a:insideV>
        </a:tcBdr>
        <a:fill>
          <a:no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59" d="100"/>
          <a:sy n="59" d="100"/>
        </p:scale>
        <p:origin x="643" y="8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23" Type="http://schemas.microsoft.com/office/2015/10/relationships/revisionInfo" Target="revisionInfo.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9413" cy="4953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4763" y="0"/>
            <a:ext cx="2919412" cy="495300"/>
          </a:xfrm>
          <a:prstGeom prst="rect">
            <a:avLst/>
          </a:prstGeom>
        </p:spPr>
        <p:txBody>
          <a:bodyPr vert="horz" lIns="91440" tIns="45720" rIns="91440" bIns="45720" rtlCol="0"/>
          <a:lstStyle>
            <a:lvl1pPr algn="r">
              <a:defRPr sz="1200"/>
            </a:lvl1pPr>
          </a:lstStyle>
          <a:p>
            <a:fld id="{30FC00B0-3C6F-4EF6-A1B7-66B15F912D8F}" type="datetimeFigureOut">
              <a:rPr kumimoji="1" lang="ja-JP" altLang="en-US" smtClean="0"/>
              <a:t>2024/2/19</a:t>
            </a:fld>
            <a:endParaRPr kumimoji="1" lang="ja-JP" altLang="en-US"/>
          </a:p>
        </p:txBody>
      </p:sp>
      <p:sp>
        <p:nvSpPr>
          <p:cNvPr id="4" name="フッター プレースホルダー 3"/>
          <p:cNvSpPr>
            <a:spLocks noGrp="1"/>
          </p:cNvSpPr>
          <p:nvPr>
            <p:ph type="ftr" sz="quarter" idx="2"/>
          </p:nvPr>
        </p:nvSpPr>
        <p:spPr>
          <a:xfrm>
            <a:off x="0" y="9371013"/>
            <a:ext cx="2919413" cy="49530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4763" y="9371013"/>
            <a:ext cx="2919412" cy="495300"/>
          </a:xfrm>
          <a:prstGeom prst="rect">
            <a:avLst/>
          </a:prstGeom>
        </p:spPr>
        <p:txBody>
          <a:bodyPr vert="horz" lIns="91440" tIns="45720" rIns="91440" bIns="45720" rtlCol="0" anchor="b"/>
          <a:lstStyle>
            <a:lvl1pPr algn="r">
              <a:defRPr sz="1200"/>
            </a:lvl1pPr>
          </a:lstStyle>
          <a:p>
            <a:fld id="{E6F89BB6-3B0B-433B-A2D6-5A63A57256C5}" type="slidenum">
              <a:rPr kumimoji="1" lang="ja-JP" altLang="en-US" smtClean="0"/>
              <a:t>‹#›</a:t>
            </a:fld>
            <a:endParaRPr kumimoji="1" lang="ja-JP" altLang="en-US"/>
          </a:p>
        </p:txBody>
      </p:sp>
    </p:spTree>
    <p:extLst>
      <p:ext uri="{BB962C8B-B14F-4D97-AF65-F5344CB8AC3E}">
        <p14:creationId xmlns:p14="http://schemas.microsoft.com/office/powerpoint/2010/main" val="326926532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79375" y="739775"/>
            <a:ext cx="6577013" cy="3700463"/>
          </a:xfrm>
          <a:prstGeom prst="rect">
            <a:avLst/>
          </a:prstGeom>
        </p:spPr>
        <p:txBody>
          <a:bodyPr/>
          <a:lstStyle/>
          <a:p>
            <a:endParaRPr/>
          </a:p>
        </p:txBody>
      </p:sp>
      <p:sp>
        <p:nvSpPr>
          <p:cNvPr id="117" name="Shape 117"/>
          <p:cNvSpPr>
            <a:spLocks noGrp="1"/>
          </p:cNvSpPr>
          <p:nvPr>
            <p:ph type="body" sz="quarter" idx="1"/>
          </p:nvPr>
        </p:nvSpPr>
        <p:spPr>
          <a:xfrm>
            <a:off x="898102" y="4686499"/>
            <a:ext cx="4939560" cy="4439841"/>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2167533" y="1599331"/>
            <a:ext cx="13005197" cy="3395698"/>
          </a:xfrm>
        </p:spPr>
        <p:txBody>
          <a:bodyPr anchor="b">
            <a:normAutofit/>
          </a:bodyPr>
          <a:lstStyle>
            <a:lvl1pPr algn="ctr">
              <a:defRPr sz="8533"/>
            </a:lvl1pPr>
          </a:lstStyle>
          <a:p>
            <a:r>
              <a:rPr lang="ja-JP" altLang="en-US"/>
              <a:t>マスター タイトルの書式設定</a:t>
            </a:r>
            <a:endParaRPr lang="en-US" dirty="0"/>
          </a:p>
        </p:txBody>
      </p:sp>
      <p:sp>
        <p:nvSpPr>
          <p:cNvPr id="3" name="Subtitle 2"/>
          <p:cNvSpPr>
            <a:spLocks noGrp="1"/>
          </p:cNvSpPr>
          <p:nvPr>
            <p:ph type="subTitle" idx="1"/>
          </p:nvPr>
        </p:nvSpPr>
        <p:spPr>
          <a:xfrm>
            <a:off x="2167533" y="5122898"/>
            <a:ext cx="13005197" cy="2354862"/>
          </a:xfrm>
        </p:spPr>
        <p:txBody>
          <a:bodyPr>
            <a:normAutofit/>
          </a:bodyPr>
          <a:lstStyle>
            <a:lvl1pPr marL="0" indent="0" algn="ctr">
              <a:buNone/>
              <a:defRPr sz="3413">
                <a:solidFill>
                  <a:schemeClr val="tx1">
                    <a:lumMod val="75000"/>
                    <a:lumOff val="25000"/>
                  </a:schemeClr>
                </a:solidFill>
              </a:defRPr>
            </a:lvl1pPr>
            <a:lvl2pPr marL="650230" indent="0" algn="ctr">
              <a:buNone/>
              <a:defRPr sz="3982"/>
            </a:lvl2pPr>
            <a:lvl3pPr marL="1300460" indent="0" algn="ctr">
              <a:buNone/>
              <a:defRPr sz="3413"/>
            </a:lvl3pPr>
            <a:lvl4pPr marL="1950690" indent="0" algn="ctr">
              <a:buNone/>
              <a:defRPr sz="2844"/>
            </a:lvl4pPr>
            <a:lvl5pPr marL="2600919" indent="0" algn="ctr">
              <a:buNone/>
              <a:defRPr sz="2844"/>
            </a:lvl5pPr>
            <a:lvl6pPr marL="3251149" indent="0" algn="ctr">
              <a:buNone/>
              <a:defRPr sz="2844"/>
            </a:lvl6pPr>
            <a:lvl7pPr marL="3901379" indent="0" algn="ctr">
              <a:buNone/>
              <a:defRPr sz="2844"/>
            </a:lvl7pPr>
            <a:lvl8pPr marL="4551609" indent="0" algn="ctr">
              <a:buNone/>
              <a:defRPr sz="2844"/>
            </a:lvl8pPr>
            <a:lvl9pPr marL="5201839" indent="0" algn="ctr">
              <a:buNone/>
              <a:defRPr sz="2844"/>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29165755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13514812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2409126" y="512515"/>
            <a:ext cx="3738994" cy="8265725"/>
          </a:xfrm>
        </p:spPr>
        <p:txBody>
          <a:bodyPr vert="eaVert"/>
          <a:lstStyle/>
          <a:p>
            <a:r>
              <a:rPr lang="ja-JP" altLang="en-US"/>
              <a:t>マスター タイトルの書式設定</a:t>
            </a:r>
            <a:endParaRPr lang="en-US"/>
          </a:p>
        </p:txBody>
      </p:sp>
      <p:sp>
        <p:nvSpPr>
          <p:cNvPr id="3" name="Vertical Text Placeholder 2"/>
          <p:cNvSpPr>
            <a:spLocks noGrp="1"/>
          </p:cNvSpPr>
          <p:nvPr>
            <p:ph type="body" orient="vert" idx="1"/>
          </p:nvPr>
        </p:nvSpPr>
        <p:spPr>
          <a:xfrm>
            <a:off x="1192143" y="512515"/>
            <a:ext cx="11000229" cy="8265724"/>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24737257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タイトル &amp; 箇条書き">
    <p:spTree>
      <p:nvGrpSpPr>
        <p:cNvPr id="1" name=""/>
        <p:cNvGrpSpPr/>
        <p:nvPr/>
      </p:nvGrpSpPr>
      <p:grpSpPr>
        <a:xfrm>
          <a:off x="0" y="0"/>
          <a:ext cx="0" cy="0"/>
          <a:chOff x="0" y="0"/>
          <a:chExt cx="0" cy="0"/>
        </a:xfrm>
      </p:grpSpPr>
      <p:sp>
        <p:nvSpPr>
          <p:cNvPr id="56" name="タイトルテキスト"/>
          <p:cNvSpPr txBox="1">
            <a:spLocks noGrp="1"/>
          </p:cNvSpPr>
          <p:nvPr>
            <p:ph type="title"/>
          </p:nvPr>
        </p:nvSpPr>
        <p:spPr>
          <a:prstGeom prst="rect">
            <a:avLst/>
          </a:prstGeom>
        </p:spPr>
        <p:txBody>
          <a:bodyPr/>
          <a:lstStyle/>
          <a:p>
            <a:r>
              <a:t>タイトルテキスト</a:t>
            </a:r>
          </a:p>
        </p:txBody>
      </p:sp>
      <p:sp>
        <p:nvSpPr>
          <p:cNvPr id="57" name="本文レベル1…"/>
          <p:cNvSpPr txBox="1">
            <a:spLocks noGrp="1"/>
          </p:cNvSpPr>
          <p:nvPr>
            <p:ph type="body" idx="1"/>
          </p:nvPr>
        </p:nvSpPr>
        <p:spPr>
          <a:xfrm>
            <a:off x="1049899" y="2794000"/>
            <a:ext cx="15240466" cy="5715000"/>
          </a:xfrm>
          <a:prstGeom prst="rect">
            <a:avLst/>
          </a:prstGeom>
        </p:spPr>
        <p:txBody>
          <a:bodyPr/>
          <a:lstStyle/>
          <a:p>
            <a:r>
              <a:t>本文レベル1</a:t>
            </a:r>
          </a:p>
          <a:p>
            <a:pPr lvl="1"/>
            <a:r>
              <a:t>本文レベル2</a:t>
            </a:r>
          </a:p>
          <a:p>
            <a:pPr lvl="2"/>
            <a:r>
              <a:t>本文レベル3</a:t>
            </a:r>
          </a:p>
          <a:p>
            <a:pPr lvl="3"/>
            <a:r>
              <a:t>本文レベル4</a:t>
            </a:r>
          </a:p>
          <a:p>
            <a:pPr lvl="4"/>
            <a:r>
              <a:t>本文レベル5</a:t>
            </a:r>
          </a:p>
        </p:txBody>
      </p:sp>
      <p:sp>
        <p:nvSpPr>
          <p:cNvPr id="58" name="スライド番号"/>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788000152"/>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タイトル（上）">
    <p:spTree>
      <p:nvGrpSpPr>
        <p:cNvPr id="1" name=""/>
        <p:cNvGrpSpPr/>
        <p:nvPr/>
      </p:nvGrpSpPr>
      <p:grpSpPr>
        <a:xfrm>
          <a:off x="0" y="0"/>
          <a:ext cx="0" cy="0"/>
          <a:chOff x="0" y="0"/>
          <a:chExt cx="0" cy="0"/>
        </a:xfrm>
      </p:grpSpPr>
      <p:sp>
        <p:nvSpPr>
          <p:cNvPr id="48" name="タイトルテキスト"/>
          <p:cNvSpPr txBox="1">
            <a:spLocks noGrp="1"/>
          </p:cNvSpPr>
          <p:nvPr>
            <p:ph type="title"/>
          </p:nvPr>
        </p:nvSpPr>
        <p:spPr>
          <a:prstGeom prst="rect">
            <a:avLst/>
          </a:prstGeom>
        </p:spPr>
        <p:txBody>
          <a:bodyPr/>
          <a:lstStyle/>
          <a:p>
            <a:r>
              <a:t>タイトルテキスト</a:t>
            </a:r>
          </a:p>
        </p:txBody>
      </p:sp>
      <p:sp>
        <p:nvSpPr>
          <p:cNvPr id="49" name="スライド番号"/>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603847973"/>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2167533" y="1596249"/>
            <a:ext cx="13005197" cy="3395698"/>
          </a:xfrm>
        </p:spPr>
        <p:txBody>
          <a:bodyPr anchor="b"/>
          <a:lstStyle>
            <a:lvl1pPr algn="ctr">
              <a:defRPr sz="8533"/>
            </a:lvl1pPr>
          </a:lstStyle>
          <a:p>
            <a:r>
              <a:rPr kumimoji="1" lang="ja-JP" altLang="en-US"/>
              <a:t>マスター タイトルの書式設定</a:t>
            </a:r>
          </a:p>
        </p:txBody>
      </p:sp>
      <p:sp>
        <p:nvSpPr>
          <p:cNvPr id="3" name="サブタイトル 2"/>
          <p:cNvSpPr>
            <a:spLocks noGrp="1"/>
          </p:cNvSpPr>
          <p:nvPr>
            <p:ph type="subTitle" idx="1"/>
          </p:nvPr>
        </p:nvSpPr>
        <p:spPr>
          <a:xfrm>
            <a:off x="2167533" y="5122898"/>
            <a:ext cx="13005197" cy="2354862"/>
          </a:xfrm>
        </p:spPr>
        <p:txBody>
          <a:bodyPr/>
          <a:lstStyle>
            <a:lvl1pPr marL="0" indent="0" algn="ctr">
              <a:buNone/>
              <a:defRPr sz="3413"/>
            </a:lvl1pPr>
            <a:lvl2pPr marL="650230" indent="0" algn="ctr">
              <a:buNone/>
              <a:defRPr sz="2844"/>
            </a:lvl2pPr>
            <a:lvl3pPr marL="1300460" indent="0" algn="ctr">
              <a:buNone/>
              <a:defRPr sz="2560"/>
            </a:lvl3pPr>
            <a:lvl4pPr marL="1950690" indent="0" algn="ctr">
              <a:buNone/>
              <a:defRPr sz="2276"/>
            </a:lvl4pPr>
            <a:lvl5pPr marL="2600919" indent="0" algn="ctr">
              <a:buNone/>
              <a:defRPr sz="2276"/>
            </a:lvl5pPr>
            <a:lvl6pPr marL="3251149" indent="0" algn="ctr">
              <a:buNone/>
              <a:defRPr sz="2276"/>
            </a:lvl6pPr>
            <a:lvl7pPr marL="3901379" indent="0" algn="ctr">
              <a:buNone/>
              <a:defRPr sz="2276"/>
            </a:lvl7pPr>
            <a:lvl8pPr marL="4551609" indent="0" algn="ctr">
              <a:buNone/>
              <a:defRPr sz="2276"/>
            </a:lvl8pPr>
            <a:lvl9pPr marL="5201839" indent="0" algn="ctr">
              <a:buNone/>
              <a:defRPr sz="2276"/>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1306109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20890942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1183112" y="2431628"/>
            <a:ext cx="14955977" cy="4057226"/>
          </a:xfrm>
        </p:spPr>
        <p:txBody>
          <a:bodyPr anchor="b"/>
          <a:lstStyle>
            <a:lvl1pPr>
              <a:defRPr sz="8533"/>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1183112" y="6527237"/>
            <a:ext cx="14955977" cy="2133599"/>
          </a:xfrm>
        </p:spPr>
        <p:txBody>
          <a:bodyPr/>
          <a:lstStyle>
            <a:lvl1pPr marL="0" indent="0">
              <a:buNone/>
              <a:defRPr sz="3413">
                <a:solidFill>
                  <a:schemeClr val="tx1">
                    <a:tint val="75000"/>
                  </a:schemeClr>
                </a:solidFill>
              </a:defRPr>
            </a:lvl1pPr>
            <a:lvl2pPr marL="650230" indent="0">
              <a:buNone/>
              <a:defRPr sz="2844">
                <a:solidFill>
                  <a:schemeClr val="tx1">
                    <a:tint val="75000"/>
                  </a:schemeClr>
                </a:solidFill>
              </a:defRPr>
            </a:lvl2pPr>
            <a:lvl3pPr marL="1300460" indent="0">
              <a:buNone/>
              <a:defRPr sz="2560">
                <a:solidFill>
                  <a:schemeClr val="tx1">
                    <a:tint val="75000"/>
                  </a:schemeClr>
                </a:solidFill>
              </a:defRPr>
            </a:lvl3pPr>
            <a:lvl4pPr marL="1950690" indent="0">
              <a:buNone/>
              <a:defRPr sz="2276">
                <a:solidFill>
                  <a:schemeClr val="tx1">
                    <a:tint val="75000"/>
                  </a:schemeClr>
                </a:solidFill>
              </a:defRPr>
            </a:lvl4pPr>
            <a:lvl5pPr marL="2600919" indent="0">
              <a:buNone/>
              <a:defRPr sz="2276">
                <a:solidFill>
                  <a:schemeClr val="tx1">
                    <a:tint val="75000"/>
                  </a:schemeClr>
                </a:solidFill>
              </a:defRPr>
            </a:lvl5pPr>
            <a:lvl6pPr marL="3251149" indent="0">
              <a:buNone/>
              <a:defRPr sz="2276">
                <a:solidFill>
                  <a:schemeClr val="tx1">
                    <a:tint val="75000"/>
                  </a:schemeClr>
                </a:solidFill>
              </a:defRPr>
            </a:lvl6pPr>
            <a:lvl7pPr marL="3901379" indent="0">
              <a:buNone/>
              <a:defRPr sz="2276">
                <a:solidFill>
                  <a:schemeClr val="tx1">
                    <a:tint val="75000"/>
                  </a:schemeClr>
                </a:solidFill>
              </a:defRPr>
            </a:lvl7pPr>
            <a:lvl8pPr marL="4551609" indent="0">
              <a:buNone/>
              <a:defRPr sz="2276">
                <a:solidFill>
                  <a:schemeClr val="tx1">
                    <a:tint val="75000"/>
                  </a:schemeClr>
                </a:solidFill>
              </a:defRPr>
            </a:lvl8pPr>
            <a:lvl9pPr marL="5201839" indent="0">
              <a:buNone/>
              <a:defRPr sz="2276">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17753575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1192143" y="2596444"/>
            <a:ext cx="7369612" cy="6188570"/>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8778508" y="2596444"/>
            <a:ext cx="7369612" cy="6188570"/>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233257745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1194402" y="519290"/>
            <a:ext cx="14955977" cy="1885245"/>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1194403" y="2390987"/>
            <a:ext cx="7335743" cy="1171786"/>
          </a:xfrm>
        </p:spPr>
        <p:txBody>
          <a:bodyPr anchor="b"/>
          <a:lstStyle>
            <a:lvl1pPr marL="0" indent="0">
              <a:buNone/>
              <a:defRPr sz="3413" b="1"/>
            </a:lvl1pPr>
            <a:lvl2pPr marL="650230" indent="0">
              <a:buNone/>
              <a:defRPr sz="2844" b="1"/>
            </a:lvl2pPr>
            <a:lvl3pPr marL="1300460" indent="0">
              <a:buNone/>
              <a:defRPr sz="2560" b="1"/>
            </a:lvl3pPr>
            <a:lvl4pPr marL="1950690" indent="0">
              <a:buNone/>
              <a:defRPr sz="2276" b="1"/>
            </a:lvl4pPr>
            <a:lvl5pPr marL="2600919" indent="0">
              <a:buNone/>
              <a:defRPr sz="2276" b="1"/>
            </a:lvl5pPr>
            <a:lvl6pPr marL="3251149" indent="0">
              <a:buNone/>
              <a:defRPr sz="2276" b="1"/>
            </a:lvl6pPr>
            <a:lvl7pPr marL="3901379" indent="0">
              <a:buNone/>
              <a:defRPr sz="2276" b="1"/>
            </a:lvl7pPr>
            <a:lvl8pPr marL="4551609" indent="0">
              <a:buNone/>
              <a:defRPr sz="2276" b="1"/>
            </a:lvl8pPr>
            <a:lvl9pPr marL="5201839" indent="0">
              <a:buNone/>
              <a:defRPr sz="2276"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1194403" y="3562773"/>
            <a:ext cx="7335743" cy="5240303"/>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8778508" y="2390987"/>
            <a:ext cx="7371870" cy="1171786"/>
          </a:xfrm>
        </p:spPr>
        <p:txBody>
          <a:bodyPr anchor="b"/>
          <a:lstStyle>
            <a:lvl1pPr marL="0" indent="0">
              <a:buNone/>
              <a:defRPr sz="3413" b="1"/>
            </a:lvl1pPr>
            <a:lvl2pPr marL="650230" indent="0">
              <a:buNone/>
              <a:defRPr sz="2844" b="1"/>
            </a:lvl2pPr>
            <a:lvl3pPr marL="1300460" indent="0">
              <a:buNone/>
              <a:defRPr sz="2560" b="1"/>
            </a:lvl3pPr>
            <a:lvl4pPr marL="1950690" indent="0">
              <a:buNone/>
              <a:defRPr sz="2276" b="1"/>
            </a:lvl4pPr>
            <a:lvl5pPr marL="2600919" indent="0">
              <a:buNone/>
              <a:defRPr sz="2276" b="1"/>
            </a:lvl5pPr>
            <a:lvl6pPr marL="3251149" indent="0">
              <a:buNone/>
              <a:defRPr sz="2276" b="1"/>
            </a:lvl6pPr>
            <a:lvl7pPr marL="3901379" indent="0">
              <a:buNone/>
              <a:defRPr sz="2276" b="1"/>
            </a:lvl7pPr>
            <a:lvl8pPr marL="4551609" indent="0">
              <a:buNone/>
              <a:defRPr sz="2276" b="1"/>
            </a:lvl8pPr>
            <a:lvl9pPr marL="5201839" indent="0">
              <a:buNone/>
              <a:defRPr sz="2276"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8778508" y="3562773"/>
            <a:ext cx="7371870" cy="5240303"/>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182143962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30404465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610351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234377930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194402" y="650240"/>
            <a:ext cx="5592686" cy="2275840"/>
          </a:xfrm>
        </p:spPr>
        <p:txBody>
          <a:bodyPr anchor="b"/>
          <a:lstStyle>
            <a:lvl1pPr>
              <a:defRPr sz="4551"/>
            </a:lvl1pPr>
          </a:lstStyle>
          <a:p>
            <a:r>
              <a:rPr kumimoji="1" lang="ja-JP" altLang="en-US"/>
              <a:t>マスター タイトルの書式設定</a:t>
            </a:r>
          </a:p>
        </p:txBody>
      </p:sp>
      <p:sp>
        <p:nvSpPr>
          <p:cNvPr id="3" name="コンテンツ プレースホルダー 2"/>
          <p:cNvSpPr>
            <a:spLocks noGrp="1"/>
          </p:cNvSpPr>
          <p:nvPr>
            <p:ph idx="1"/>
          </p:nvPr>
        </p:nvSpPr>
        <p:spPr>
          <a:xfrm>
            <a:off x="7371870" y="1404338"/>
            <a:ext cx="8778508" cy="6931378"/>
          </a:xfrm>
        </p:spPr>
        <p:txBody>
          <a:bodyPr/>
          <a:lstStyle>
            <a:lvl1pPr>
              <a:defRPr sz="4551"/>
            </a:lvl1pPr>
            <a:lvl2pPr>
              <a:defRPr sz="3982"/>
            </a:lvl2pPr>
            <a:lvl3pPr>
              <a:defRPr sz="3413"/>
            </a:lvl3pPr>
            <a:lvl4pPr>
              <a:defRPr sz="2844"/>
            </a:lvl4pPr>
            <a:lvl5pPr>
              <a:defRPr sz="2844"/>
            </a:lvl5pPr>
            <a:lvl6pPr>
              <a:defRPr sz="2844"/>
            </a:lvl6pPr>
            <a:lvl7pPr>
              <a:defRPr sz="2844"/>
            </a:lvl7pPr>
            <a:lvl8pPr>
              <a:defRPr sz="2844"/>
            </a:lvl8pPr>
            <a:lvl9pPr>
              <a:defRPr sz="2844"/>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1194402" y="2926080"/>
            <a:ext cx="5592686" cy="5420925"/>
          </a:xfrm>
        </p:spPr>
        <p:txBody>
          <a:bodyPr/>
          <a:lstStyle>
            <a:lvl1pPr marL="0" indent="0">
              <a:buNone/>
              <a:defRPr sz="2276"/>
            </a:lvl1pPr>
            <a:lvl2pPr marL="650230" indent="0">
              <a:buNone/>
              <a:defRPr sz="1991"/>
            </a:lvl2pPr>
            <a:lvl3pPr marL="1300460" indent="0">
              <a:buNone/>
              <a:defRPr sz="1707"/>
            </a:lvl3pPr>
            <a:lvl4pPr marL="1950690" indent="0">
              <a:buNone/>
              <a:defRPr sz="1422"/>
            </a:lvl4pPr>
            <a:lvl5pPr marL="2600919" indent="0">
              <a:buNone/>
              <a:defRPr sz="1422"/>
            </a:lvl5pPr>
            <a:lvl6pPr marL="3251149" indent="0">
              <a:buNone/>
              <a:defRPr sz="1422"/>
            </a:lvl6pPr>
            <a:lvl7pPr marL="3901379" indent="0">
              <a:buNone/>
              <a:defRPr sz="1422"/>
            </a:lvl7pPr>
            <a:lvl8pPr marL="4551609" indent="0">
              <a:buNone/>
              <a:defRPr sz="1422"/>
            </a:lvl8pPr>
            <a:lvl9pPr marL="5201839" indent="0">
              <a:buNone/>
              <a:defRPr sz="1422"/>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188715637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194402" y="650240"/>
            <a:ext cx="5592686" cy="2275840"/>
          </a:xfrm>
        </p:spPr>
        <p:txBody>
          <a:bodyPr anchor="b"/>
          <a:lstStyle>
            <a:lvl1pPr>
              <a:defRPr sz="4551"/>
            </a:lvl1pPr>
          </a:lstStyle>
          <a:p>
            <a:r>
              <a:rPr kumimoji="1" lang="ja-JP" altLang="en-US"/>
              <a:t>マスター タイトルの書式設定</a:t>
            </a:r>
          </a:p>
        </p:txBody>
      </p:sp>
      <p:sp>
        <p:nvSpPr>
          <p:cNvPr id="3" name="図プレースホルダー 2"/>
          <p:cNvSpPr>
            <a:spLocks noGrp="1"/>
          </p:cNvSpPr>
          <p:nvPr>
            <p:ph type="pic" idx="1"/>
          </p:nvPr>
        </p:nvSpPr>
        <p:spPr>
          <a:xfrm>
            <a:off x="7371870" y="1404338"/>
            <a:ext cx="8778508" cy="6931378"/>
          </a:xfrm>
        </p:spPr>
        <p:txBody>
          <a:bodyPr/>
          <a:lstStyle>
            <a:lvl1pPr marL="0" indent="0">
              <a:buNone/>
              <a:defRPr sz="4551"/>
            </a:lvl1pPr>
            <a:lvl2pPr marL="650230" indent="0">
              <a:buNone/>
              <a:defRPr sz="3982"/>
            </a:lvl2pPr>
            <a:lvl3pPr marL="1300460" indent="0">
              <a:buNone/>
              <a:defRPr sz="3413"/>
            </a:lvl3pPr>
            <a:lvl4pPr marL="1950690" indent="0">
              <a:buNone/>
              <a:defRPr sz="2844"/>
            </a:lvl4pPr>
            <a:lvl5pPr marL="2600919" indent="0">
              <a:buNone/>
              <a:defRPr sz="2844"/>
            </a:lvl5pPr>
            <a:lvl6pPr marL="3251149" indent="0">
              <a:buNone/>
              <a:defRPr sz="2844"/>
            </a:lvl6pPr>
            <a:lvl7pPr marL="3901379" indent="0">
              <a:buNone/>
              <a:defRPr sz="2844"/>
            </a:lvl7pPr>
            <a:lvl8pPr marL="4551609" indent="0">
              <a:buNone/>
              <a:defRPr sz="2844"/>
            </a:lvl8pPr>
            <a:lvl9pPr marL="5201839" indent="0">
              <a:buNone/>
              <a:defRPr sz="2844"/>
            </a:lvl9pPr>
          </a:lstStyle>
          <a:p>
            <a:endParaRPr kumimoji="1" lang="ja-JP" altLang="en-US"/>
          </a:p>
        </p:txBody>
      </p:sp>
      <p:sp>
        <p:nvSpPr>
          <p:cNvPr id="4" name="テキスト プレースホルダー 3"/>
          <p:cNvSpPr>
            <a:spLocks noGrp="1"/>
          </p:cNvSpPr>
          <p:nvPr>
            <p:ph type="body" sz="half" idx="2"/>
          </p:nvPr>
        </p:nvSpPr>
        <p:spPr>
          <a:xfrm>
            <a:off x="1194402" y="2926080"/>
            <a:ext cx="5592686" cy="5420925"/>
          </a:xfrm>
        </p:spPr>
        <p:txBody>
          <a:bodyPr/>
          <a:lstStyle>
            <a:lvl1pPr marL="0" indent="0">
              <a:buNone/>
              <a:defRPr sz="2276"/>
            </a:lvl1pPr>
            <a:lvl2pPr marL="650230" indent="0">
              <a:buNone/>
              <a:defRPr sz="1991"/>
            </a:lvl2pPr>
            <a:lvl3pPr marL="1300460" indent="0">
              <a:buNone/>
              <a:defRPr sz="1707"/>
            </a:lvl3pPr>
            <a:lvl4pPr marL="1950690" indent="0">
              <a:buNone/>
              <a:defRPr sz="1422"/>
            </a:lvl4pPr>
            <a:lvl5pPr marL="2600919" indent="0">
              <a:buNone/>
              <a:defRPr sz="1422"/>
            </a:lvl5pPr>
            <a:lvl6pPr marL="3251149" indent="0">
              <a:buNone/>
              <a:defRPr sz="1422"/>
            </a:lvl6pPr>
            <a:lvl7pPr marL="3901379" indent="0">
              <a:buNone/>
              <a:defRPr sz="1422"/>
            </a:lvl7pPr>
            <a:lvl8pPr marL="4551609" indent="0">
              <a:buNone/>
              <a:defRPr sz="1422"/>
            </a:lvl8pPr>
            <a:lvl9pPr marL="5201839" indent="0">
              <a:buNone/>
              <a:defRPr sz="1422"/>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17556898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142985911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12409126" y="519289"/>
            <a:ext cx="3738994" cy="82657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1192143" y="519289"/>
            <a:ext cx="11000229" cy="82657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200567029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x">
  <p:cSld name="タイトル &amp; 箇条書き">
    <p:spTree>
      <p:nvGrpSpPr>
        <p:cNvPr id="1" name=""/>
        <p:cNvGrpSpPr/>
        <p:nvPr/>
      </p:nvGrpSpPr>
      <p:grpSpPr>
        <a:xfrm>
          <a:off x="0" y="0"/>
          <a:ext cx="0" cy="0"/>
          <a:chOff x="0" y="0"/>
          <a:chExt cx="0" cy="0"/>
        </a:xfrm>
      </p:grpSpPr>
      <p:sp>
        <p:nvSpPr>
          <p:cNvPr id="56" name="タイトルテキスト"/>
          <p:cNvSpPr txBox="1">
            <a:spLocks noGrp="1"/>
          </p:cNvSpPr>
          <p:nvPr>
            <p:ph type="title"/>
          </p:nvPr>
        </p:nvSpPr>
        <p:spPr>
          <a:prstGeom prst="rect">
            <a:avLst/>
          </a:prstGeom>
        </p:spPr>
        <p:txBody>
          <a:bodyPr/>
          <a:lstStyle/>
          <a:p>
            <a:r>
              <a:t>タイトルテキスト</a:t>
            </a:r>
          </a:p>
        </p:txBody>
      </p:sp>
      <p:sp>
        <p:nvSpPr>
          <p:cNvPr id="57" name="本文レベル1…"/>
          <p:cNvSpPr txBox="1">
            <a:spLocks noGrp="1"/>
          </p:cNvSpPr>
          <p:nvPr>
            <p:ph type="body" idx="1"/>
          </p:nvPr>
        </p:nvSpPr>
        <p:spPr>
          <a:xfrm>
            <a:off x="1049899" y="2794000"/>
            <a:ext cx="15240466" cy="5715000"/>
          </a:xfrm>
          <a:prstGeom prst="rect">
            <a:avLst/>
          </a:prstGeom>
        </p:spPr>
        <p:txBody>
          <a:bodyPr/>
          <a:lstStyle/>
          <a:p>
            <a:r>
              <a:t>本文レベル1</a:t>
            </a:r>
          </a:p>
          <a:p>
            <a:pPr lvl="1"/>
            <a:r>
              <a:t>本文レベル2</a:t>
            </a:r>
          </a:p>
          <a:p>
            <a:pPr lvl="2"/>
            <a:r>
              <a:t>本文レベル3</a:t>
            </a:r>
          </a:p>
          <a:p>
            <a:pPr lvl="3"/>
            <a:r>
              <a:t>本文レベル4</a:t>
            </a:r>
          </a:p>
          <a:p>
            <a:pPr lvl="4"/>
            <a:r>
              <a:t>本文レベル5</a:t>
            </a:r>
          </a:p>
        </p:txBody>
      </p:sp>
      <p:sp>
        <p:nvSpPr>
          <p:cNvPr id="58" name="スライド番号"/>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406480572"/>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1183112" y="2435446"/>
            <a:ext cx="14955977" cy="4055051"/>
          </a:xfrm>
        </p:spPr>
        <p:txBody>
          <a:bodyPr anchor="b">
            <a:normAutofit/>
          </a:bodyPr>
          <a:lstStyle>
            <a:lvl1pPr>
              <a:defRPr sz="8533" b="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1183112" y="6474857"/>
            <a:ext cx="14955977" cy="2133599"/>
          </a:xfrm>
        </p:spPr>
        <p:txBody>
          <a:bodyPr anchor="t">
            <a:normAutofit/>
          </a:bodyPr>
          <a:lstStyle>
            <a:lvl1pPr marL="0" indent="0">
              <a:buNone/>
              <a:defRPr sz="3413">
                <a:solidFill>
                  <a:schemeClr val="tx1">
                    <a:lumMod val="75000"/>
                    <a:lumOff val="25000"/>
                  </a:schemeClr>
                </a:solidFill>
              </a:defRPr>
            </a:lvl1pPr>
            <a:lvl2pPr marL="650230" indent="0">
              <a:buNone/>
              <a:defRPr sz="2560">
                <a:solidFill>
                  <a:schemeClr val="tx1">
                    <a:tint val="75000"/>
                  </a:schemeClr>
                </a:solidFill>
              </a:defRPr>
            </a:lvl2pPr>
            <a:lvl3pPr marL="1300460" indent="0">
              <a:buNone/>
              <a:defRPr sz="2276">
                <a:solidFill>
                  <a:schemeClr val="tx1">
                    <a:tint val="75000"/>
                  </a:schemeClr>
                </a:solidFill>
              </a:defRPr>
            </a:lvl3pPr>
            <a:lvl4pPr marL="1950690" indent="0">
              <a:buNone/>
              <a:defRPr sz="1991">
                <a:solidFill>
                  <a:schemeClr val="tx1">
                    <a:tint val="75000"/>
                  </a:schemeClr>
                </a:solidFill>
              </a:defRPr>
            </a:lvl4pPr>
            <a:lvl5pPr marL="2600919" indent="0">
              <a:buNone/>
              <a:defRPr sz="1991">
                <a:solidFill>
                  <a:schemeClr val="tx1">
                    <a:tint val="75000"/>
                  </a:schemeClr>
                </a:solidFill>
              </a:defRPr>
            </a:lvl5pPr>
            <a:lvl6pPr marL="3251149" indent="0">
              <a:buNone/>
              <a:defRPr sz="1991">
                <a:solidFill>
                  <a:schemeClr val="tx1">
                    <a:tint val="75000"/>
                  </a:schemeClr>
                </a:solidFill>
              </a:defRPr>
            </a:lvl6pPr>
            <a:lvl7pPr marL="3901379" indent="0">
              <a:buNone/>
              <a:defRPr sz="1991">
                <a:solidFill>
                  <a:schemeClr val="tx1">
                    <a:tint val="75000"/>
                  </a:schemeClr>
                </a:solidFill>
              </a:defRPr>
            </a:lvl7pPr>
            <a:lvl8pPr marL="4551609" indent="0">
              <a:buNone/>
              <a:defRPr sz="1991">
                <a:solidFill>
                  <a:schemeClr val="tx1">
                    <a:tint val="75000"/>
                  </a:schemeClr>
                </a:solidFill>
              </a:defRPr>
            </a:lvl8pPr>
            <a:lvl9pPr marL="5201839" indent="0">
              <a:buNone/>
              <a:defRPr sz="1991">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10926965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1201995" y="2600961"/>
            <a:ext cx="7369612" cy="618856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8778508" y="2600961"/>
            <a:ext cx="7369612" cy="618856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41163862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比較">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201995" y="2391965"/>
            <a:ext cx="7333486" cy="1174327"/>
          </a:xfrm>
        </p:spPr>
        <p:txBody>
          <a:bodyPr anchor="b">
            <a:normAutofit/>
          </a:bodyPr>
          <a:lstStyle>
            <a:lvl1pPr marL="0" indent="0">
              <a:spcBef>
                <a:spcPts val="0"/>
              </a:spcBef>
              <a:buNone/>
              <a:defRPr sz="3413" b="1"/>
            </a:lvl1pPr>
            <a:lvl2pPr marL="650230" indent="0">
              <a:buNone/>
              <a:defRPr sz="2844" b="1"/>
            </a:lvl2pPr>
            <a:lvl3pPr marL="1300460" indent="0">
              <a:buNone/>
              <a:defRPr sz="2560" b="1"/>
            </a:lvl3pPr>
            <a:lvl4pPr marL="1950690" indent="0">
              <a:buNone/>
              <a:defRPr sz="2276" b="1"/>
            </a:lvl4pPr>
            <a:lvl5pPr marL="2600919" indent="0">
              <a:buNone/>
              <a:defRPr sz="2276" b="1"/>
            </a:lvl5pPr>
            <a:lvl6pPr marL="3251149" indent="0">
              <a:buNone/>
              <a:defRPr sz="2276" b="1"/>
            </a:lvl6pPr>
            <a:lvl7pPr marL="3901379" indent="0">
              <a:buNone/>
              <a:defRPr sz="2276" b="1"/>
            </a:lvl7pPr>
            <a:lvl8pPr marL="4551609" indent="0">
              <a:buNone/>
              <a:defRPr sz="2276" b="1"/>
            </a:lvl8pPr>
            <a:lvl9pPr marL="5201839" indent="0">
              <a:buNone/>
              <a:defRPr sz="2276" b="1"/>
            </a:lvl9pPr>
          </a:lstStyle>
          <a:p>
            <a:pPr lvl="0"/>
            <a:r>
              <a:rPr lang="ja-JP" altLang="en-US"/>
              <a:t>マスター テキストの書式設定</a:t>
            </a:r>
          </a:p>
        </p:txBody>
      </p:sp>
      <p:sp>
        <p:nvSpPr>
          <p:cNvPr id="4" name="Content Placeholder 3"/>
          <p:cNvSpPr>
            <a:spLocks noGrp="1"/>
          </p:cNvSpPr>
          <p:nvPr>
            <p:ph sz="half" idx="2"/>
          </p:nvPr>
        </p:nvSpPr>
        <p:spPr>
          <a:xfrm>
            <a:off x="1201995" y="3566294"/>
            <a:ext cx="7333486" cy="523452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8778509" y="2391966"/>
            <a:ext cx="7369613" cy="1174326"/>
          </a:xfrm>
        </p:spPr>
        <p:txBody>
          <a:bodyPr anchor="b"/>
          <a:lstStyle>
            <a:lvl1pPr marL="0" indent="0">
              <a:spcBef>
                <a:spcPts val="0"/>
              </a:spcBef>
              <a:buNone/>
              <a:defRPr sz="3413" b="1"/>
            </a:lvl1pPr>
            <a:lvl2pPr marL="650230" indent="0">
              <a:buNone/>
              <a:defRPr sz="2844" b="1"/>
            </a:lvl2pPr>
            <a:lvl3pPr marL="1300460" indent="0">
              <a:buNone/>
              <a:defRPr sz="2560" b="1"/>
            </a:lvl3pPr>
            <a:lvl4pPr marL="1950690" indent="0">
              <a:buNone/>
              <a:defRPr sz="2276" b="1"/>
            </a:lvl4pPr>
            <a:lvl5pPr marL="2600919" indent="0">
              <a:buNone/>
              <a:defRPr sz="2276" b="1"/>
            </a:lvl5pPr>
            <a:lvl6pPr marL="3251149" indent="0">
              <a:buNone/>
              <a:defRPr sz="2276" b="1"/>
            </a:lvl6pPr>
            <a:lvl7pPr marL="3901379" indent="0">
              <a:buNone/>
              <a:defRPr sz="2276" b="1"/>
            </a:lvl7pPr>
            <a:lvl8pPr marL="4551609" indent="0">
              <a:buNone/>
              <a:defRPr sz="2276" b="1"/>
            </a:lvl8pPr>
            <a:lvl9pPr marL="5201839" indent="0">
              <a:buNone/>
              <a:defRPr sz="2276" b="1"/>
            </a:lvl9pPr>
          </a:lstStyle>
          <a:p>
            <a:pPr lvl="0"/>
            <a:r>
              <a:rPr lang="ja-JP" altLang="en-US"/>
              <a:t>マスター テキストの書式設定</a:t>
            </a:r>
          </a:p>
        </p:txBody>
      </p:sp>
      <p:sp>
        <p:nvSpPr>
          <p:cNvPr id="6" name="Content Placeholder 5"/>
          <p:cNvSpPr>
            <a:spLocks noGrp="1"/>
          </p:cNvSpPr>
          <p:nvPr>
            <p:ph sz="quarter" idx="4"/>
          </p:nvPr>
        </p:nvSpPr>
        <p:spPr>
          <a:xfrm>
            <a:off x="8778509" y="3566294"/>
            <a:ext cx="7369613" cy="523452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7" name="Date Placeholder 6"/>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86CB4B4D-7CA3-9044-876B-883B54F8677D}" type="slidenum">
              <a:rPr lang="en-US" altLang="ja-JP" smtClean="0"/>
              <a:t>‹#›</a:t>
            </a:fld>
            <a:endParaRPr lang="ja-JP" altLang="en-US"/>
          </a:p>
        </p:txBody>
      </p:sp>
      <p:sp>
        <p:nvSpPr>
          <p:cNvPr id="10" name="Title 9"/>
          <p:cNvSpPr>
            <a:spLocks noGrp="1"/>
          </p:cNvSpPr>
          <p:nvPr>
            <p:ph type="title"/>
          </p:nvPr>
        </p:nvSpPr>
        <p:spPr/>
        <p:txBody>
          <a:bodyPr/>
          <a:lstStyle/>
          <a:p>
            <a:r>
              <a:rPr lang="ja-JP" altLang="en-US"/>
              <a:t>マスター タイトルの書式設定</a:t>
            </a:r>
            <a:endParaRPr lang="en-US" dirty="0"/>
          </a:p>
        </p:txBody>
      </p:sp>
    </p:spTree>
    <p:extLst>
      <p:ext uri="{BB962C8B-B14F-4D97-AF65-F5344CB8AC3E}">
        <p14:creationId xmlns:p14="http://schemas.microsoft.com/office/powerpoint/2010/main" val="19048915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タイトルのみ">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86CB4B4D-7CA3-9044-876B-883B54F8677D}" type="slidenum">
              <a:rPr lang="en-US" altLang="ja-JP" smtClean="0"/>
              <a:t>‹#›</a:t>
            </a:fld>
            <a:endParaRPr lang="ja-JP" altLang="en-US"/>
          </a:p>
        </p:txBody>
      </p:sp>
      <p:sp>
        <p:nvSpPr>
          <p:cNvPr id="6" name="Title 5"/>
          <p:cNvSpPr>
            <a:spLocks noGrp="1"/>
          </p:cNvSpPr>
          <p:nvPr>
            <p:ph type="title"/>
          </p:nvPr>
        </p:nvSpPr>
        <p:spPr/>
        <p:txBody>
          <a:bodyPr/>
          <a:lstStyle/>
          <a:p>
            <a:r>
              <a:rPr lang="ja-JP" altLang="en-US"/>
              <a:t>マスター タイトルの書式設定</a:t>
            </a:r>
            <a:endParaRPr lang="en-US"/>
          </a:p>
        </p:txBody>
      </p:sp>
    </p:spTree>
    <p:extLst>
      <p:ext uri="{BB962C8B-B14F-4D97-AF65-F5344CB8AC3E}">
        <p14:creationId xmlns:p14="http://schemas.microsoft.com/office/powerpoint/2010/main" val="29230477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35829176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1196478" y="650241"/>
            <a:ext cx="5592235" cy="2275836"/>
          </a:xfrm>
        </p:spPr>
        <p:txBody>
          <a:bodyPr anchor="b">
            <a:normAutofit/>
          </a:bodyPr>
          <a:lstStyle>
            <a:lvl1pPr>
              <a:defRPr sz="4551" b="0"/>
            </a:lvl1pPr>
          </a:lstStyle>
          <a:p>
            <a:r>
              <a:rPr lang="ja-JP" altLang="en-US"/>
              <a:t>マスター タイトルの書式設定</a:t>
            </a:r>
            <a:endParaRPr lang="en-US" dirty="0"/>
          </a:p>
        </p:txBody>
      </p:sp>
      <p:sp>
        <p:nvSpPr>
          <p:cNvPr id="3" name="Content Placeholder 2"/>
          <p:cNvSpPr>
            <a:spLocks noGrp="1"/>
          </p:cNvSpPr>
          <p:nvPr>
            <p:ph idx="1"/>
          </p:nvPr>
        </p:nvSpPr>
        <p:spPr>
          <a:xfrm>
            <a:off x="7369612" y="1408854"/>
            <a:ext cx="8778508" cy="6935893"/>
          </a:xfrm>
        </p:spPr>
        <p:txBody>
          <a:bodyPr/>
          <a:lstStyle>
            <a:lvl1pPr>
              <a:defRPr sz="4551"/>
            </a:lvl1pPr>
            <a:lvl2pPr>
              <a:defRPr sz="3982"/>
            </a:lvl2pPr>
            <a:lvl3pPr>
              <a:defRPr sz="3413"/>
            </a:lvl3pPr>
            <a:lvl4pPr>
              <a:defRPr sz="2844"/>
            </a:lvl4pPr>
            <a:lvl5pPr>
              <a:defRPr sz="2844"/>
            </a:lvl5pPr>
            <a:lvl6pPr>
              <a:defRPr sz="2844"/>
            </a:lvl6pPr>
            <a:lvl7pPr>
              <a:defRPr sz="2844"/>
            </a:lvl7pPr>
            <a:lvl8pPr>
              <a:defRPr sz="2844"/>
            </a:lvl8pPr>
            <a:lvl9pPr>
              <a:defRPr sz="2844"/>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1196478" y="2926079"/>
            <a:ext cx="5592235" cy="5418668"/>
          </a:xfrm>
        </p:spPr>
        <p:txBody>
          <a:bodyPr>
            <a:normAutofit/>
          </a:bodyPr>
          <a:lstStyle>
            <a:lvl1pPr marL="0" indent="0">
              <a:lnSpc>
                <a:spcPct val="90000"/>
              </a:lnSpc>
              <a:buNone/>
              <a:defRPr sz="2276"/>
            </a:lvl1pPr>
            <a:lvl2pPr marL="650230" indent="0">
              <a:buNone/>
              <a:defRPr sz="1707"/>
            </a:lvl2pPr>
            <a:lvl3pPr marL="1300460" indent="0">
              <a:buNone/>
              <a:defRPr sz="1422"/>
            </a:lvl3pPr>
            <a:lvl4pPr marL="1950690" indent="0">
              <a:buNone/>
              <a:defRPr sz="1280"/>
            </a:lvl4pPr>
            <a:lvl5pPr marL="2600919" indent="0">
              <a:buNone/>
              <a:defRPr sz="1280"/>
            </a:lvl5pPr>
            <a:lvl6pPr marL="3251149" indent="0">
              <a:buNone/>
              <a:defRPr sz="1280"/>
            </a:lvl6pPr>
            <a:lvl7pPr marL="3901379" indent="0">
              <a:buNone/>
              <a:defRPr sz="1280"/>
            </a:lvl7pPr>
            <a:lvl8pPr marL="4551609" indent="0">
              <a:buNone/>
              <a:defRPr sz="1280"/>
            </a:lvl8pPr>
            <a:lvl9pPr marL="5201839" indent="0">
              <a:buNone/>
              <a:defRPr sz="128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34071636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1196478" y="650240"/>
            <a:ext cx="5592235" cy="2275840"/>
          </a:xfrm>
        </p:spPr>
        <p:txBody>
          <a:bodyPr anchor="b">
            <a:normAutofit/>
          </a:bodyPr>
          <a:lstStyle>
            <a:lvl1pPr>
              <a:defRPr sz="4551" b="0"/>
            </a:lvl1pPr>
          </a:lstStyle>
          <a:p>
            <a:r>
              <a:rPr lang="ja-JP" altLang="en-US"/>
              <a:t>マスター タイトルの書式設定</a:t>
            </a:r>
            <a:endParaRPr lang="en-US" dirty="0"/>
          </a:p>
        </p:txBody>
      </p:sp>
      <p:sp>
        <p:nvSpPr>
          <p:cNvPr id="3" name="Picture Placeholder 2"/>
          <p:cNvSpPr>
            <a:spLocks noGrp="1"/>
          </p:cNvSpPr>
          <p:nvPr>
            <p:ph type="pic" idx="1"/>
          </p:nvPr>
        </p:nvSpPr>
        <p:spPr>
          <a:xfrm>
            <a:off x="7369612" y="1408854"/>
            <a:ext cx="8778508" cy="6935893"/>
          </a:xfrm>
        </p:spPr>
        <p:txBody>
          <a:bodyPr/>
          <a:lstStyle>
            <a:lvl1pPr marL="0" indent="0">
              <a:buNone/>
              <a:defRPr sz="4551"/>
            </a:lvl1pPr>
            <a:lvl2pPr marL="650230" indent="0">
              <a:buNone/>
              <a:defRPr sz="3982"/>
            </a:lvl2pPr>
            <a:lvl3pPr marL="1300460" indent="0">
              <a:buNone/>
              <a:defRPr sz="3413"/>
            </a:lvl3pPr>
            <a:lvl4pPr marL="1950690" indent="0">
              <a:buNone/>
              <a:defRPr sz="2844"/>
            </a:lvl4pPr>
            <a:lvl5pPr marL="2600919" indent="0">
              <a:buNone/>
              <a:defRPr sz="2844"/>
            </a:lvl5pPr>
            <a:lvl6pPr marL="3251149" indent="0">
              <a:buNone/>
              <a:defRPr sz="2844"/>
            </a:lvl6pPr>
            <a:lvl7pPr marL="3901379" indent="0">
              <a:buNone/>
              <a:defRPr sz="2844"/>
            </a:lvl7pPr>
            <a:lvl8pPr marL="4551609" indent="0">
              <a:buNone/>
              <a:defRPr sz="2844"/>
            </a:lvl8pPr>
            <a:lvl9pPr marL="5201839" indent="0">
              <a:buNone/>
              <a:defRPr sz="2844"/>
            </a:lvl9pPr>
          </a:lstStyle>
          <a:p>
            <a:r>
              <a:rPr lang="ja-JP" altLang="en-US"/>
              <a:t>図を追加</a:t>
            </a:r>
            <a:endParaRPr lang="en-US" dirty="0"/>
          </a:p>
        </p:txBody>
      </p:sp>
      <p:sp>
        <p:nvSpPr>
          <p:cNvPr id="4" name="Text Placeholder 3"/>
          <p:cNvSpPr>
            <a:spLocks noGrp="1"/>
          </p:cNvSpPr>
          <p:nvPr>
            <p:ph type="body" sz="half" idx="2"/>
          </p:nvPr>
        </p:nvSpPr>
        <p:spPr>
          <a:xfrm>
            <a:off x="1196478" y="2926080"/>
            <a:ext cx="5592235" cy="5418667"/>
          </a:xfrm>
        </p:spPr>
        <p:txBody>
          <a:bodyPr>
            <a:normAutofit/>
          </a:bodyPr>
          <a:lstStyle>
            <a:lvl1pPr marL="0" indent="0">
              <a:lnSpc>
                <a:spcPct val="90000"/>
              </a:lnSpc>
              <a:buNone/>
              <a:defRPr sz="2276"/>
            </a:lvl1pPr>
            <a:lvl2pPr marL="650230" indent="0">
              <a:buNone/>
              <a:defRPr sz="1707"/>
            </a:lvl2pPr>
            <a:lvl3pPr marL="1300460" indent="0">
              <a:buNone/>
              <a:defRPr sz="1422"/>
            </a:lvl3pPr>
            <a:lvl4pPr marL="1950690" indent="0">
              <a:buNone/>
              <a:defRPr sz="1280"/>
            </a:lvl4pPr>
            <a:lvl5pPr marL="2600919" indent="0">
              <a:buNone/>
              <a:defRPr sz="1280"/>
            </a:lvl5pPr>
            <a:lvl6pPr marL="3251149" indent="0">
              <a:buNone/>
              <a:defRPr sz="1280"/>
            </a:lvl6pPr>
            <a:lvl7pPr marL="3901379" indent="0">
              <a:buNone/>
              <a:defRPr sz="1280"/>
            </a:lvl7pPr>
            <a:lvl8pPr marL="4551609" indent="0">
              <a:buNone/>
              <a:defRPr sz="1280"/>
            </a:lvl8pPr>
            <a:lvl9pPr marL="5201839" indent="0">
              <a:buNone/>
              <a:defRPr sz="128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11877988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theme" Target="../theme/theme2.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01995" y="520192"/>
            <a:ext cx="14955977" cy="1885244"/>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1201995" y="2600961"/>
            <a:ext cx="14955977" cy="618856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1192143" y="9040143"/>
            <a:ext cx="3901559" cy="519289"/>
          </a:xfrm>
          <a:prstGeom prst="rect">
            <a:avLst/>
          </a:prstGeom>
        </p:spPr>
        <p:txBody>
          <a:bodyPr vert="horz" lIns="91440" tIns="45720" rIns="91440" bIns="45720" rtlCol="0" anchor="ctr"/>
          <a:lstStyle>
            <a:lvl1pPr algn="l">
              <a:defRPr sz="1564">
                <a:solidFill>
                  <a:schemeClr val="tx1">
                    <a:lumMod val="65000"/>
                    <a:lumOff val="35000"/>
                  </a:schemeClr>
                </a:solidFill>
              </a:defRPr>
            </a:lvl1pPr>
          </a:lstStyle>
          <a:p>
            <a:fld id="{48D680AD-CD22-4931-84DA-B64B62770766}" type="datetimeFigureOut">
              <a:rPr kumimoji="1" lang="ja-JP" altLang="en-US" smtClean="0"/>
              <a:t>2024/2/19</a:t>
            </a:fld>
            <a:endParaRPr kumimoji="1" lang="ja-JP" altLang="en-US"/>
          </a:p>
        </p:txBody>
      </p:sp>
      <p:sp>
        <p:nvSpPr>
          <p:cNvPr id="5" name="Footer Placeholder 4"/>
          <p:cNvSpPr>
            <a:spLocks noGrp="1"/>
          </p:cNvSpPr>
          <p:nvPr>
            <p:ph type="ftr" sz="quarter" idx="3"/>
          </p:nvPr>
        </p:nvSpPr>
        <p:spPr>
          <a:xfrm>
            <a:off x="5743962" y="9040143"/>
            <a:ext cx="5852339" cy="519289"/>
          </a:xfrm>
          <a:prstGeom prst="rect">
            <a:avLst/>
          </a:prstGeom>
        </p:spPr>
        <p:txBody>
          <a:bodyPr vert="horz" lIns="91440" tIns="45720" rIns="91440" bIns="45720" rtlCol="0" anchor="ctr"/>
          <a:lstStyle>
            <a:lvl1pPr algn="ctr">
              <a:defRPr sz="1564">
                <a:solidFill>
                  <a:schemeClr val="tx1">
                    <a:lumMod val="65000"/>
                    <a:lumOff val="35000"/>
                  </a:schemeClr>
                </a:solidFill>
              </a:defRPr>
            </a:lvl1pPr>
          </a:lstStyle>
          <a:p>
            <a:endParaRPr kumimoji="1" lang="ja-JP" altLang="en-US"/>
          </a:p>
        </p:txBody>
      </p:sp>
      <p:sp>
        <p:nvSpPr>
          <p:cNvPr id="6" name="Slide Number Placeholder 5"/>
          <p:cNvSpPr>
            <a:spLocks noGrp="1"/>
          </p:cNvSpPr>
          <p:nvPr>
            <p:ph type="sldNum" sz="quarter" idx="4"/>
          </p:nvPr>
        </p:nvSpPr>
        <p:spPr>
          <a:xfrm>
            <a:off x="12256413" y="9040143"/>
            <a:ext cx="3901559" cy="519289"/>
          </a:xfrm>
          <a:prstGeom prst="rect">
            <a:avLst/>
          </a:prstGeom>
        </p:spPr>
        <p:txBody>
          <a:bodyPr vert="horz" lIns="91440" tIns="45720" rIns="91440" bIns="45720" rtlCol="0" anchor="ctr"/>
          <a:lstStyle>
            <a:lvl1pPr algn="r">
              <a:defRPr sz="1564">
                <a:solidFill>
                  <a:schemeClr val="tx1">
                    <a:tint val="75000"/>
                  </a:schemeClr>
                </a:solidFill>
              </a:defRPr>
            </a:lvl1p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3219914253"/>
      </p:ext>
    </p:extLst>
  </p:cSld>
  <p:clrMap bg1="lt1" tx1="dk1" bg2="lt2" tx2="dk2" accent1="accent1" accent2="accent2" accent3="accent3" accent4="accent4" accent5="accent5" accent6="accent6" hlink="hlink" folHlink="folHlink"/>
  <p:sldLayoutIdLst>
    <p:sldLayoutId id="2147483718" r:id="rId1"/>
    <p:sldLayoutId id="2147483719" r:id="rId2"/>
    <p:sldLayoutId id="2147483720" r:id="rId3"/>
    <p:sldLayoutId id="2147483721" r:id="rId4"/>
    <p:sldLayoutId id="2147483722" r:id="rId5"/>
    <p:sldLayoutId id="2147483723" r:id="rId6"/>
    <p:sldLayoutId id="2147483724" r:id="rId7"/>
    <p:sldLayoutId id="2147483725" r:id="rId8"/>
    <p:sldLayoutId id="2147483726" r:id="rId9"/>
    <p:sldLayoutId id="2147483727" r:id="rId10"/>
    <p:sldLayoutId id="2147483728" r:id="rId11"/>
    <p:sldLayoutId id="2147483729" r:id="rId12"/>
    <p:sldLayoutId id="2147483730" r:id="rId13"/>
  </p:sldLayoutIdLst>
  <p:txStyles>
    <p:titleStyle>
      <a:lvl1pPr algn="l" defTabSz="1300460" rtl="0" eaLnBrk="1" latinLnBrk="0" hangingPunct="1">
        <a:lnSpc>
          <a:spcPct val="90000"/>
        </a:lnSpc>
        <a:spcBef>
          <a:spcPct val="0"/>
        </a:spcBef>
        <a:buNone/>
        <a:defRPr kumimoji="1" sz="6258" kern="1200">
          <a:solidFill>
            <a:schemeClr val="tx1"/>
          </a:solidFill>
          <a:latin typeface="+mj-lt"/>
          <a:ea typeface="+mj-ea"/>
          <a:cs typeface="+mj-cs"/>
        </a:defRPr>
      </a:lvl1pPr>
    </p:titleStyle>
    <p:bodyStyle>
      <a:lvl1pPr marL="325115" indent="-325115" algn="l" defTabSz="1300460" rtl="0" eaLnBrk="1" latinLnBrk="0" hangingPunct="1">
        <a:lnSpc>
          <a:spcPct val="90000"/>
        </a:lnSpc>
        <a:spcBef>
          <a:spcPts val="1422"/>
        </a:spcBef>
        <a:buFont typeface="Wingdings 2" pitchFamily="18" charset="2"/>
        <a:buChar char=""/>
        <a:defRPr kumimoji="1" sz="3982" kern="1200">
          <a:solidFill>
            <a:schemeClr val="tx1"/>
          </a:solidFill>
          <a:latin typeface="+mn-lt"/>
          <a:ea typeface="+mn-ea"/>
          <a:cs typeface="+mn-cs"/>
        </a:defRPr>
      </a:lvl1pPr>
      <a:lvl2pPr marL="975345" indent="-325115" algn="l" defTabSz="1300460" rtl="0" eaLnBrk="1" latinLnBrk="0" hangingPunct="1">
        <a:lnSpc>
          <a:spcPct val="90000"/>
        </a:lnSpc>
        <a:spcBef>
          <a:spcPts val="711"/>
        </a:spcBef>
        <a:buFont typeface="Wingdings 2" pitchFamily="18" charset="2"/>
        <a:buChar char=""/>
        <a:defRPr kumimoji="1" sz="3413" kern="1200">
          <a:solidFill>
            <a:schemeClr val="tx1"/>
          </a:solidFill>
          <a:latin typeface="+mn-lt"/>
          <a:ea typeface="+mn-ea"/>
          <a:cs typeface="+mn-cs"/>
        </a:defRPr>
      </a:lvl2pPr>
      <a:lvl3pPr marL="1625575" indent="-325115" algn="l" defTabSz="1300460" rtl="0" eaLnBrk="1" latinLnBrk="0" hangingPunct="1">
        <a:lnSpc>
          <a:spcPct val="90000"/>
        </a:lnSpc>
        <a:spcBef>
          <a:spcPts val="711"/>
        </a:spcBef>
        <a:buFont typeface="Wingdings 2" pitchFamily="18" charset="2"/>
        <a:buChar char=""/>
        <a:defRPr kumimoji="1" sz="2844" kern="1200">
          <a:solidFill>
            <a:schemeClr val="tx1"/>
          </a:solidFill>
          <a:latin typeface="+mn-lt"/>
          <a:ea typeface="+mn-ea"/>
          <a:cs typeface="+mn-cs"/>
        </a:defRPr>
      </a:lvl3pPr>
      <a:lvl4pPr marL="2275804" indent="-325115" algn="l" defTabSz="1300460" rtl="0" eaLnBrk="1" latinLnBrk="0" hangingPunct="1">
        <a:lnSpc>
          <a:spcPct val="90000"/>
        </a:lnSpc>
        <a:spcBef>
          <a:spcPts val="711"/>
        </a:spcBef>
        <a:buFont typeface="Wingdings 2" pitchFamily="18" charset="2"/>
        <a:buChar char=""/>
        <a:defRPr kumimoji="1" sz="2560" kern="1200">
          <a:solidFill>
            <a:schemeClr val="tx1"/>
          </a:solidFill>
          <a:latin typeface="+mn-lt"/>
          <a:ea typeface="+mn-ea"/>
          <a:cs typeface="+mn-cs"/>
        </a:defRPr>
      </a:lvl4pPr>
      <a:lvl5pPr marL="2926034" indent="-325115" algn="l" defTabSz="1300460" rtl="0" eaLnBrk="1" latinLnBrk="0" hangingPunct="1">
        <a:lnSpc>
          <a:spcPct val="90000"/>
        </a:lnSpc>
        <a:spcBef>
          <a:spcPts val="711"/>
        </a:spcBef>
        <a:buFont typeface="Wingdings 2" pitchFamily="18" charset="2"/>
        <a:buChar char=""/>
        <a:defRPr kumimoji="1" sz="2560" kern="1200">
          <a:solidFill>
            <a:schemeClr val="tx1"/>
          </a:solidFill>
          <a:latin typeface="+mn-lt"/>
          <a:ea typeface="+mn-ea"/>
          <a:cs typeface="+mn-cs"/>
        </a:defRPr>
      </a:lvl5pPr>
      <a:lvl6pPr marL="3576264" indent="-325115" algn="l" defTabSz="1300460" rtl="0" eaLnBrk="1" latinLnBrk="0" hangingPunct="1">
        <a:spcBef>
          <a:spcPct val="20000"/>
        </a:spcBef>
        <a:buFont typeface="Wingdings 2" pitchFamily="18" charset="2"/>
        <a:buChar char=""/>
        <a:defRPr kumimoji="1" sz="2560" kern="1200">
          <a:solidFill>
            <a:schemeClr val="tx1"/>
          </a:solidFill>
          <a:latin typeface="+mn-lt"/>
          <a:ea typeface="+mn-ea"/>
          <a:cs typeface="+mn-cs"/>
        </a:defRPr>
      </a:lvl6pPr>
      <a:lvl7pPr marL="4226494" indent="-325115" algn="l" defTabSz="1300460" rtl="0" eaLnBrk="1" latinLnBrk="0" hangingPunct="1">
        <a:spcBef>
          <a:spcPct val="20000"/>
        </a:spcBef>
        <a:buFont typeface="Wingdings 2" pitchFamily="18" charset="2"/>
        <a:buChar char=""/>
        <a:defRPr kumimoji="1" sz="2560" kern="1200">
          <a:solidFill>
            <a:schemeClr val="tx1"/>
          </a:solidFill>
          <a:latin typeface="+mn-lt"/>
          <a:ea typeface="+mn-ea"/>
          <a:cs typeface="+mn-cs"/>
        </a:defRPr>
      </a:lvl7pPr>
      <a:lvl8pPr marL="4876724" indent="-325115" algn="l" defTabSz="1300460" rtl="0" eaLnBrk="1" latinLnBrk="0" hangingPunct="1">
        <a:spcBef>
          <a:spcPct val="20000"/>
        </a:spcBef>
        <a:buFont typeface="Wingdings 2" pitchFamily="18" charset="2"/>
        <a:buChar char=""/>
        <a:defRPr kumimoji="1" sz="2560" kern="1200">
          <a:solidFill>
            <a:schemeClr val="tx1"/>
          </a:solidFill>
          <a:latin typeface="+mn-lt"/>
          <a:ea typeface="+mn-ea"/>
          <a:cs typeface="+mn-cs"/>
        </a:defRPr>
      </a:lvl8pPr>
      <a:lvl9pPr marL="5526954" indent="-325115" algn="l" defTabSz="1300460" rtl="0" eaLnBrk="1" latinLnBrk="0" hangingPunct="1">
        <a:spcBef>
          <a:spcPct val="20000"/>
        </a:spcBef>
        <a:buFont typeface="Wingdings 2" pitchFamily="18" charset="2"/>
        <a:buChar char=""/>
        <a:defRPr kumimoji="1" sz="2560" kern="1200">
          <a:solidFill>
            <a:schemeClr val="tx1"/>
          </a:solidFill>
          <a:latin typeface="+mn-lt"/>
          <a:ea typeface="+mn-ea"/>
          <a:cs typeface="+mn-cs"/>
        </a:defRPr>
      </a:lvl9pPr>
    </p:bodyStyle>
    <p:otherStyle>
      <a:defPPr>
        <a:defRPr lang="en-US"/>
      </a:defPPr>
      <a:lvl1pPr marL="0" algn="l" defTabSz="1300460" rtl="0" eaLnBrk="1" latinLnBrk="0" hangingPunct="1">
        <a:defRPr kumimoji="1" sz="2560" kern="1200">
          <a:solidFill>
            <a:schemeClr val="tx1"/>
          </a:solidFill>
          <a:latin typeface="+mn-lt"/>
          <a:ea typeface="+mn-ea"/>
          <a:cs typeface="+mn-cs"/>
        </a:defRPr>
      </a:lvl1pPr>
      <a:lvl2pPr marL="650230" algn="l" defTabSz="1300460" rtl="0" eaLnBrk="1" latinLnBrk="0" hangingPunct="1">
        <a:defRPr kumimoji="1" sz="2560" kern="1200">
          <a:solidFill>
            <a:schemeClr val="tx1"/>
          </a:solidFill>
          <a:latin typeface="+mn-lt"/>
          <a:ea typeface="+mn-ea"/>
          <a:cs typeface="+mn-cs"/>
        </a:defRPr>
      </a:lvl2pPr>
      <a:lvl3pPr marL="1300460" algn="l" defTabSz="1300460" rtl="0" eaLnBrk="1" latinLnBrk="0" hangingPunct="1">
        <a:defRPr kumimoji="1" sz="2560" kern="1200">
          <a:solidFill>
            <a:schemeClr val="tx1"/>
          </a:solidFill>
          <a:latin typeface="+mn-lt"/>
          <a:ea typeface="+mn-ea"/>
          <a:cs typeface="+mn-cs"/>
        </a:defRPr>
      </a:lvl3pPr>
      <a:lvl4pPr marL="1950690" algn="l" defTabSz="1300460" rtl="0" eaLnBrk="1" latinLnBrk="0" hangingPunct="1">
        <a:defRPr kumimoji="1" sz="2560" kern="1200">
          <a:solidFill>
            <a:schemeClr val="tx1"/>
          </a:solidFill>
          <a:latin typeface="+mn-lt"/>
          <a:ea typeface="+mn-ea"/>
          <a:cs typeface="+mn-cs"/>
        </a:defRPr>
      </a:lvl4pPr>
      <a:lvl5pPr marL="2600919" algn="l" defTabSz="1300460" rtl="0" eaLnBrk="1" latinLnBrk="0" hangingPunct="1">
        <a:defRPr kumimoji="1" sz="2560" kern="1200">
          <a:solidFill>
            <a:schemeClr val="tx1"/>
          </a:solidFill>
          <a:latin typeface="+mn-lt"/>
          <a:ea typeface="+mn-ea"/>
          <a:cs typeface="+mn-cs"/>
        </a:defRPr>
      </a:lvl5pPr>
      <a:lvl6pPr marL="3251149" algn="l" defTabSz="1300460" rtl="0" eaLnBrk="1" latinLnBrk="0" hangingPunct="1">
        <a:defRPr kumimoji="1" sz="2560" kern="1200">
          <a:solidFill>
            <a:schemeClr val="tx1"/>
          </a:solidFill>
          <a:latin typeface="+mn-lt"/>
          <a:ea typeface="+mn-ea"/>
          <a:cs typeface="+mn-cs"/>
        </a:defRPr>
      </a:lvl6pPr>
      <a:lvl7pPr marL="3901379" algn="l" defTabSz="1300460" rtl="0" eaLnBrk="1" latinLnBrk="0" hangingPunct="1">
        <a:defRPr kumimoji="1" sz="2560" kern="1200">
          <a:solidFill>
            <a:schemeClr val="tx1"/>
          </a:solidFill>
          <a:latin typeface="+mn-lt"/>
          <a:ea typeface="+mn-ea"/>
          <a:cs typeface="+mn-cs"/>
        </a:defRPr>
      </a:lvl7pPr>
      <a:lvl8pPr marL="4551609" algn="l" defTabSz="1300460" rtl="0" eaLnBrk="1" latinLnBrk="0" hangingPunct="1">
        <a:defRPr kumimoji="1" sz="2560" kern="1200">
          <a:solidFill>
            <a:schemeClr val="tx1"/>
          </a:solidFill>
          <a:latin typeface="+mn-lt"/>
          <a:ea typeface="+mn-ea"/>
          <a:cs typeface="+mn-cs"/>
        </a:defRPr>
      </a:lvl8pPr>
      <a:lvl9pPr marL="5201839" algn="l" defTabSz="1300460" rtl="0" eaLnBrk="1" latinLnBrk="0" hangingPunct="1">
        <a:defRPr kumimoji="1" sz="256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1192143" y="519290"/>
            <a:ext cx="14955977" cy="1885245"/>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1192143" y="2596444"/>
            <a:ext cx="14955977" cy="6188570"/>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1192143" y="9040143"/>
            <a:ext cx="3901559" cy="519289"/>
          </a:xfrm>
          <a:prstGeom prst="rect">
            <a:avLst/>
          </a:prstGeom>
        </p:spPr>
        <p:txBody>
          <a:bodyPr vert="horz" lIns="91440" tIns="45720" rIns="91440" bIns="45720" rtlCol="0" anchor="ctr"/>
          <a:lstStyle>
            <a:lvl1pPr algn="l">
              <a:defRPr sz="1707">
                <a:solidFill>
                  <a:schemeClr val="tx1">
                    <a:tint val="75000"/>
                  </a:schemeClr>
                </a:solidFill>
              </a:defRPr>
            </a:lvl1pPr>
          </a:lstStyle>
          <a:p>
            <a:fld id="{48D680AD-CD22-4931-84DA-B64B62770766}" type="datetimeFigureOut">
              <a:rPr kumimoji="1" lang="ja-JP" altLang="en-US" smtClean="0"/>
              <a:t>2024/2/19</a:t>
            </a:fld>
            <a:endParaRPr kumimoji="1" lang="ja-JP" altLang="en-US"/>
          </a:p>
        </p:txBody>
      </p:sp>
      <p:sp>
        <p:nvSpPr>
          <p:cNvPr id="5" name="フッター プレースホルダー 4"/>
          <p:cNvSpPr>
            <a:spLocks noGrp="1"/>
          </p:cNvSpPr>
          <p:nvPr>
            <p:ph type="ftr" sz="quarter" idx="3"/>
          </p:nvPr>
        </p:nvSpPr>
        <p:spPr>
          <a:xfrm>
            <a:off x="5743962" y="9040143"/>
            <a:ext cx="5852339" cy="519289"/>
          </a:xfrm>
          <a:prstGeom prst="rect">
            <a:avLst/>
          </a:prstGeom>
        </p:spPr>
        <p:txBody>
          <a:bodyPr vert="horz" lIns="91440" tIns="45720" rIns="91440" bIns="45720" rtlCol="0" anchor="ctr"/>
          <a:lstStyle>
            <a:lvl1pPr algn="ctr">
              <a:defRPr sz="1707">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12246561" y="9040143"/>
            <a:ext cx="3901559" cy="519289"/>
          </a:xfrm>
          <a:prstGeom prst="rect">
            <a:avLst/>
          </a:prstGeom>
        </p:spPr>
        <p:txBody>
          <a:bodyPr vert="horz" lIns="91440" tIns="45720" rIns="91440" bIns="45720" rtlCol="0" anchor="ctr"/>
          <a:lstStyle>
            <a:lvl1pPr algn="r">
              <a:defRPr sz="1707">
                <a:solidFill>
                  <a:schemeClr val="tx1">
                    <a:tint val="75000"/>
                  </a:schemeClr>
                </a:solidFill>
              </a:defRPr>
            </a:lvl1p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3774548848"/>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 id="2147483743" r:id="rId12"/>
  </p:sldLayoutIdLst>
  <p:txStyles>
    <p:titleStyle>
      <a:lvl1pPr algn="l" defTabSz="1300460" rtl="0" eaLnBrk="1" latinLnBrk="0" hangingPunct="1">
        <a:lnSpc>
          <a:spcPct val="90000"/>
        </a:lnSpc>
        <a:spcBef>
          <a:spcPct val="0"/>
        </a:spcBef>
        <a:buNone/>
        <a:defRPr kumimoji="1" sz="6258" kern="1200">
          <a:solidFill>
            <a:schemeClr val="tx1"/>
          </a:solidFill>
          <a:latin typeface="+mj-lt"/>
          <a:ea typeface="+mj-ea"/>
          <a:cs typeface="+mj-cs"/>
        </a:defRPr>
      </a:lvl1pPr>
    </p:titleStyle>
    <p:bodyStyle>
      <a:lvl1pPr marL="325115" indent="-325115" algn="l" defTabSz="1300460" rtl="0" eaLnBrk="1" latinLnBrk="0" hangingPunct="1">
        <a:lnSpc>
          <a:spcPct val="90000"/>
        </a:lnSpc>
        <a:spcBef>
          <a:spcPts val="1422"/>
        </a:spcBef>
        <a:buFont typeface="Arial" panose="020B0604020202020204" pitchFamily="34" charset="0"/>
        <a:buChar char="•"/>
        <a:defRPr kumimoji="1" sz="3982" kern="1200">
          <a:solidFill>
            <a:schemeClr val="tx1"/>
          </a:solidFill>
          <a:latin typeface="+mn-lt"/>
          <a:ea typeface="+mn-ea"/>
          <a:cs typeface="+mn-cs"/>
        </a:defRPr>
      </a:lvl1pPr>
      <a:lvl2pPr marL="975345" indent="-325115" algn="l" defTabSz="1300460" rtl="0" eaLnBrk="1" latinLnBrk="0" hangingPunct="1">
        <a:lnSpc>
          <a:spcPct val="90000"/>
        </a:lnSpc>
        <a:spcBef>
          <a:spcPts val="711"/>
        </a:spcBef>
        <a:buFont typeface="Arial" panose="020B0604020202020204" pitchFamily="34" charset="0"/>
        <a:buChar char="•"/>
        <a:defRPr kumimoji="1" sz="3413" kern="1200">
          <a:solidFill>
            <a:schemeClr val="tx1"/>
          </a:solidFill>
          <a:latin typeface="+mn-lt"/>
          <a:ea typeface="+mn-ea"/>
          <a:cs typeface="+mn-cs"/>
        </a:defRPr>
      </a:lvl2pPr>
      <a:lvl3pPr marL="1625575" indent="-325115" algn="l" defTabSz="1300460" rtl="0" eaLnBrk="1" latinLnBrk="0" hangingPunct="1">
        <a:lnSpc>
          <a:spcPct val="90000"/>
        </a:lnSpc>
        <a:spcBef>
          <a:spcPts val="711"/>
        </a:spcBef>
        <a:buFont typeface="Arial" panose="020B0604020202020204" pitchFamily="34" charset="0"/>
        <a:buChar char="•"/>
        <a:defRPr kumimoji="1" sz="2844" kern="1200">
          <a:solidFill>
            <a:schemeClr val="tx1"/>
          </a:solidFill>
          <a:latin typeface="+mn-lt"/>
          <a:ea typeface="+mn-ea"/>
          <a:cs typeface="+mn-cs"/>
        </a:defRPr>
      </a:lvl3pPr>
      <a:lvl4pPr marL="2275804" indent="-325115" algn="l" defTabSz="1300460" rtl="0" eaLnBrk="1" latinLnBrk="0" hangingPunct="1">
        <a:lnSpc>
          <a:spcPct val="90000"/>
        </a:lnSpc>
        <a:spcBef>
          <a:spcPts val="711"/>
        </a:spcBef>
        <a:buFont typeface="Arial" panose="020B0604020202020204" pitchFamily="34" charset="0"/>
        <a:buChar char="•"/>
        <a:defRPr kumimoji="1" sz="2560" kern="1200">
          <a:solidFill>
            <a:schemeClr val="tx1"/>
          </a:solidFill>
          <a:latin typeface="+mn-lt"/>
          <a:ea typeface="+mn-ea"/>
          <a:cs typeface="+mn-cs"/>
        </a:defRPr>
      </a:lvl4pPr>
      <a:lvl5pPr marL="2926034" indent="-325115" algn="l" defTabSz="1300460" rtl="0" eaLnBrk="1" latinLnBrk="0" hangingPunct="1">
        <a:lnSpc>
          <a:spcPct val="90000"/>
        </a:lnSpc>
        <a:spcBef>
          <a:spcPts val="711"/>
        </a:spcBef>
        <a:buFont typeface="Arial" panose="020B0604020202020204" pitchFamily="34" charset="0"/>
        <a:buChar char="•"/>
        <a:defRPr kumimoji="1" sz="2560" kern="1200">
          <a:solidFill>
            <a:schemeClr val="tx1"/>
          </a:solidFill>
          <a:latin typeface="+mn-lt"/>
          <a:ea typeface="+mn-ea"/>
          <a:cs typeface="+mn-cs"/>
        </a:defRPr>
      </a:lvl5pPr>
      <a:lvl6pPr marL="3576264" indent="-325115" algn="l" defTabSz="1300460" rtl="0" eaLnBrk="1" latinLnBrk="0" hangingPunct="1">
        <a:lnSpc>
          <a:spcPct val="90000"/>
        </a:lnSpc>
        <a:spcBef>
          <a:spcPts val="711"/>
        </a:spcBef>
        <a:buFont typeface="Arial" panose="020B0604020202020204" pitchFamily="34" charset="0"/>
        <a:buChar char="•"/>
        <a:defRPr kumimoji="1" sz="2560" kern="1200">
          <a:solidFill>
            <a:schemeClr val="tx1"/>
          </a:solidFill>
          <a:latin typeface="+mn-lt"/>
          <a:ea typeface="+mn-ea"/>
          <a:cs typeface="+mn-cs"/>
        </a:defRPr>
      </a:lvl6pPr>
      <a:lvl7pPr marL="4226494" indent="-325115" algn="l" defTabSz="1300460" rtl="0" eaLnBrk="1" latinLnBrk="0" hangingPunct="1">
        <a:lnSpc>
          <a:spcPct val="90000"/>
        </a:lnSpc>
        <a:spcBef>
          <a:spcPts val="711"/>
        </a:spcBef>
        <a:buFont typeface="Arial" panose="020B0604020202020204" pitchFamily="34" charset="0"/>
        <a:buChar char="•"/>
        <a:defRPr kumimoji="1" sz="2560" kern="1200">
          <a:solidFill>
            <a:schemeClr val="tx1"/>
          </a:solidFill>
          <a:latin typeface="+mn-lt"/>
          <a:ea typeface="+mn-ea"/>
          <a:cs typeface="+mn-cs"/>
        </a:defRPr>
      </a:lvl7pPr>
      <a:lvl8pPr marL="4876724" indent="-325115" algn="l" defTabSz="1300460" rtl="0" eaLnBrk="1" latinLnBrk="0" hangingPunct="1">
        <a:lnSpc>
          <a:spcPct val="90000"/>
        </a:lnSpc>
        <a:spcBef>
          <a:spcPts val="711"/>
        </a:spcBef>
        <a:buFont typeface="Arial" panose="020B0604020202020204" pitchFamily="34" charset="0"/>
        <a:buChar char="•"/>
        <a:defRPr kumimoji="1" sz="2560" kern="1200">
          <a:solidFill>
            <a:schemeClr val="tx1"/>
          </a:solidFill>
          <a:latin typeface="+mn-lt"/>
          <a:ea typeface="+mn-ea"/>
          <a:cs typeface="+mn-cs"/>
        </a:defRPr>
      </a:lvl8pPr>
      <a:lvl9pPr marL="5526954" indent="-325115" algn="l" defTabSz="1300460" rtl="0" eaLnBrk="1" latinLnBrk="0" hangingPunct="1">
        <a:lnSpc>
          <a:spcPct val="90000"/>
        </a:lnSpc>
        <a:spcBef>
          <a:spcPts val="711"/>
        </a:spcBef>
        <a:buFont typeface="Arial" panose="020B0604020202020204" pitchFamily="34" charset="0"/>
        <a:buChar char="•"/>
        <a:defRPr kumimoji="1" sz="2560" kern="1200">
          <a:solidFill>
            <a:schemeClr val="tx1"/>
          </a:solidFill>
          <a:latin typeface="+mn-lt"/>
          <a:ea typeface="+mn-ea"/>
          <a:cs typeface="+mn-cs"/>
        </a:defRPr>
      </a:lvl9pPr>
    </p:bodyStyle>
    <p:otherStyle>
      <a:defPPr>
        <a:defRPr lang="ja-JP"/>
      </a:defPPr>
      <a:lvl1pPr marL="0" algn="l" defTabSz="1300460" rtl="0" eaLnBrk="1" latinLnBrk="0" hangingPunct="1">
        <a:defRPr kumimoji="1" sz="2560" kern="1200">
          <a:solidFill>
            <a:schemeClr val="tx1"/>
          </a:solidFill>
          <a:latin typeface="+mn-lt"/>
          <a:ea typeface="+mn-ea"/>
          <a:cs typeface="+mn-cs"/>
        </a:defRPr>
      </a:lvl1pPr>
      <a:lvl2pPr marL="650230" algn="l" defTabSz="1300460" rtl="0" eaLnBrk="1" latinLnBrk="0" hangingPunct="1">
        <a:defRPr kumimoji="1" sz="2560" kern="1200">
          <a:solidFill>
            <a:schemeClr val="tx1"/>
          </a:solidFill>
          <a:latin typeface="+mn-lt"/>
          <a:ea typeface="+mn-ea"/>
          <a:cs typeface="+mn-cs"/>
        </a:defRPr>
      </a:lvl2pPr>
      <a:lvl3pPr marL="1300460" algn="l" defTabSz="1300460" rtl="0" eaLnBrk="1" latinLnBrk="0" hangingPunct="1">
        <a:defRPr kumimoji="1" sz="2560" kern="1200">
          <a:solidFill>
            <a:schemeClr val="tx1"/>
          </a:solidFill>
          <a:latin typeface="+mn-lt"/>
          <a:ea typeface="+mn-ea"/>
          <a:cs typeface="+mn-cs"/>
        </a:defRPr>
      </a:lvl3pPr>
      <a:lvl4pPr marL="1950690" algn="l" defTabSz="1300460" rtl="0" eaLnBrk="1" latinLnBrk="0" hangingPunct="1">
        <a:defRPr kumimoji="1" sz="2560" kern="1200">
          <a:solidFill>
            <a:schemeClr val="tx1"/>
          </a:solidFill>
          <a:latin typeface="+mn-lt"/>
          <a:ea typeface="+mn-ea"/>
          <a:cs typeface="+mn-cs"/>
        </a:defRPr>
      </a:lvl4pPr>
      <a:lvl5pPr marL="2600919" algn="l" defTabSz="1300460" rtl="0" eaLnBrk="1" latinLnBrk="0" hangingPunct="1">
        <a:defRPr kumimoji="1" sz="2560" kern="1200">
          <a:solidFill>
            <a:schemeClr val="tx1"/>
          </a:solidFill>
          <a:latin typeface="+mn-lt"/>
          <a:ea typeface="+mn-ea"/>
          <a:cs typeface="+mn-cs"/>
        </a:defRPr>
      </a:lvl5pPr>
      <a:lvl6pPr marL="3251149" algn="l" defTabSz="1300460" rtl="0" eaLnBrk="1" latinLnBrk="0" hangingPunct="1">
        <a:defRPr kumimoji="1" sz="2560" kern="1200">
          <a:solidFill>
            <a:schemeClr val="tx1"/>
          </a:solidFill>
          <a:latin typeface="+mn-lt"/>
          <a:ea typeface="+mn-ea"/>
          <a:cs typeface="+mn-cs"/>
        </a:defRPr>
      </a:lvl6pPr>
      <a:lvl7pPr marL="3901379" algn="l" defTabSz="1300460" rtl="0" eaLnBrk="1" latinLnBrk="0" hangingPunct="1">
        <a:defRPr kumimoji="1" sz="2560" kern="1200">
          <a:solidFill>
            <a:schemeClr val="tx1"/>
          </a:solidFill>
          <a:latin typeface="+mn-lt"/>
          <a:ea typeface="+mn-ea"/>
          <a:cs typeface="+mn-cs"/>
        </a:defRPr>
      </a:lvl7pPr>
      <a:lvl8pPr marL="4551609" algn="l" defTabSz="1300460" rtl="0" eaLnBrk="1" latinLnBrk="0" hangingPunct="1">
        <a:defRPr kumimoji="1" sz="2560" kern="1200">
          <a:solidFill>
            <a:schemeClr val="tx1"/>
          </a:solidFill>
          <a:latin typeface="+mn-lt"/>
          <a:ea typeface="+mn-ea"/>
          <a:cs typeface="+mn-cs"/>
        </a:defRPr>
      </a:lvl8pPr>
      <a:lvl9pPr marL="5201839" algn="l" defTabSz="1300460" rtl="0" eaLnBrk="1" latinLnBrk="0" hangingPunct="1">
        <a:defRPr kumimoji="1" sz="25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5.xml"/><Relationship Id="rId1" Type="http://schemas.openxmlformats.org/officeDocument/2006/relationships/tags" Target="../tags/tag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 name="(1)クリミア戦争と列強体制の緩和"/>
          <p:cNvSpPr txBox="1">
            <a:spLocks noGrp="1"/>
          </p:cNvSpPr>
          <p:nvPr>
            <p:ph type="ctrTitle"/>
          </p:nvPr>
        </p:nvSpPr>
        <p:spPr>
          <a:xfrm>
            <a:off x="1253573" y="642937"/>
            <a:ext cx="15773861" cy="2885531"/>
          </a:xfrm>
          <a:prstGeom prst="rect">
            <a:avLst/>
          </a:prstGeom>
        </p:spPr>
        <p:txBody>
          <a:bodyPr>
            <a:normAutofit/>
          </a:bodyPr>
          <a:lstStyle/>
          <a:p>
            <a:pPr algn="l"/>
            <a:r>
              <a:rPr lang="en-US" altLang="ja-JP" sz="8000" dirty="0">
                <a:solidFill>
                  <a:schemeClr val="bg2">
                    <a:lumMod val="10000"/>
                  </a:schemeClr>
                </a:solidFill>
              </a:rPr>
              <a:t>19</a:t>
            </a:r>
            <a:r>
              <a:rPr lang="ja-JP" altLang="en-US" sz="8000" dirty="0">
                <a:solidFill>
                  <a:schemeClr val="bg2">
                    <a:lumMod val="10000"/>
                  </a:schemeClr>
                </a:solidFill>
              </a:rPr>
              <a:t>世紀後半における</a:t>
            </a:r>
            <a:r>
              <a:rPr lang="en-US" altLang="ja-JP" sz="8000" dirty="0">
                <a:solidFill>
                  <a:schemeClr val="bg2">
                    <a:lumMod val="10000"/>
                  </a:schemeClr>
                </a:solidFill>
              </a:rPr>
              <a:t/>
            </a:r>
            <a:br>
              <a:rPr lang="en-US" altLang="ja-JP" sz="8000" dirty="0">
                <a:solidFill>
                  <a:schemeClr val="bg2">
                    <a:lumMod val="10000"/>
                  </a:schemeClr>
                </a:solidFill>
              </a:rPr>
            </a:br>
            <a:r>
              <a:rPr lang="ja-JP" altLang="en-US" sz="8000" dirty="0">
                <a:solidFill>
                  <a:schemeClr val="bg2">
                    <a:lumMod val="10000"/>
                  </a:schemeClr>
                </a:solidFill>
              </a:rPr>
              <a:t>ヨーロッパ諸国の国民国家の形成</a:t>
            </a:r>
            <a:endParaRPr lang="ja-JP" altLang="en-US" sz="8000" dirty="0">
              <a:latin typeface="メイリオ" panose="020B0604030504040204" pitchFamily="50" charset="-128"/>
              <a:ea typeface="メイリオ" panose="020B0604030504040204" pitchFamily="50" charset="-128"/>
            </a:endParaRPr>
          </a:p>
        </p:txBody>
      </p:sp>
      <p:sp>
        <p:nvSpPr>
          <p:cNvPr id="2" name="サブタイトル 1"/>
          <p:cNvSpPr>
            <a:spLocks noGrp="1"/>
          </p:cNvSpPr>
          <p:nvPr>
            <p:ph type="subTitle" idx="1"/>
          </p:nvPr>
        </p:nvSpPr>
        <p:spPr>
          <a:xfrm>
            <a:off x="770709" y="3982810"/>
            <a:ext cx="16002000" cy="3698149"/>
          </a:xfrm>
          <a:solidFill>
            <a:schemeClr val="accent5">
              <a:lumMod val="20000"/>
              <a:lumOff val="80000"/>
            </a:schemeClr>
          </a:solidFill>
        </p:spPr>
        <p:txBody>
          <a:bodyPr anchor="ctr">
            <a:noAutofit/>
          </a:bodyPr>
          <a:lstStyle/>
          <a:p>
            <a:r>
              <a:rPr lang="ja-JP" altLang="en-US" sz="5400" dirty="0"/>
              <a:t>　</a:t>
            </a:r>
            <a:r>
              <a:rPr lang="ja-JP" altLang="en-US" sz="5400" u="sng" dirty="0">
                <a:solidFill>
                  <a:schemeClr val="bg2">
                    <a:lumMod val="10000"/>
                  </a:schemeClr>
                </a:solidFill>
              </a:rPr>
              <a:t>今日のねらい</a:t>
            </a:r>
            <a:endParaRPr lang="en-US" altLang="ja-JP" sz="5400" u="sng" dirty="0">
              <a:solidFill>
                <a:schemeClr val="bg2">
                  <a:lumMod val="10000"/>
                </a:schemeClr>
              </a:solidFill>
            </a:endParaRPr>
          </a:p>
          <a:p>
            <a:r>
              <a:rPr lang="en-US" altLang="ja-JP" sz="5400" dirty="0">
                <a:solidFill>
                  <a:schemeClr val="bg2">
                    <a:lumMod val="10000"/>
                  </a:schemeClr>
                </a:solidFill>
              </a:rPr>
              <a:t>19</a:t>
            </a:r>
            <a:r>
              <a:rPr lang="ja-JP" altLang="en-US" sz="5400" dirty="0">
                <a:solidFill>
                  <a:schemeClr val="bg2">
                    <a:lumMod val="10000"/>
                  </a:schemeClr>
                </a:solidFill>
              </a:rPr>
              <a:t>世紀後半におけるヨーロッパ諸国の国民国家</a:t>
            </a:r>
            <a:endParaRPr lang="en-US" altLang="ja-JP" sz="5400" dirty="0">
              <a:solidFill>
                <a:schemeClr val="bg2">
                  <a:lumMod val="10000"/>
                </a:schemeClr>
              </a:solidFill>
            </a:endParaRPr>
          </a:p>
          <a:p>
            <a:r>
              <a:rPr lang="ja-JP" altLang="en-US" sz="5400" dirty="0">
                <a:solidFill>
                  <a:schemeClr val="bg2">
                    <a:lumMod val="10000"/>
                  </a:schemeClr>
                </a:solidFill>
              </a:rPr>
              <a:t>　形成に関わる諸事象について、学習を振り返ろう。</a:t>
            </a:r>
            <a:endParaRPr kumimoji="1" lang="ja-JP" altLang="en-US" sz="5400" dirty="0">
              <a:solidFill>
                <a:schemeClr val="bg2">
                  <a:lumMod val="10000"/>
                </a:schemeClr>
              </a:solidFill>
            </a:endParaRPr>
          </a:p>
        </p:txBody>
      </p:sp>
      <p:sp>
        <p:nvSpPr>
          <p:cNvPr id="5" name="正方形/長方形 4"/>
          <p:cNvSpPr/>
          <p:nvPr/>
        </p:nvSpPr>
        <p:spPr>
          <a:xfrm>
            <a:off x="2666562" y="8135301"/>
            <a:ext cx="13794041" cy="830997"/>
          </a:xfrm>
          <a:prstGeom prst="rect">
            <a:avLst/>
          </a:prstGeom>
        </p:spPr>
        <p:txBody>
          <a:bodyPr wrap="square">
            <a:spAutoFit/>
          </a:bodyPr>
          <a:lstStyle/>
          <a:p>
            <a:pPr algn="ctr"/>
            <a:r>
              <a:rPr lang="ja-JP" altLang="en-US" sz="4800" dirty="0"/>
              <a:t>教科書</a:t>
            </a:r>
            <a:r>
              <a:rPr lang="en-US" altLang="ja-JP" sz="4800" dirty="0" smtClean="0"/>
              <a:t>p.</a:t>
            </a:r>
            <a:r>
              <a:rPr lang="ja-JP" altLang="en-US" sz="4800" dirty="0" smtClean="0"/>
              <a:t>〇</a:t>
            </a:r>
            <a:endParaRPr lang="ja-JP" altLang="en-US" sz="4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 name="「ま・い・ど」を意識する"/>
          <p:cNvSpPr txBox="1">
            <a:spLocks noGrp="1"/>
          </p:cNvSpPr>
          <p:nvPr>
            <p:ph type="title"/>
          </p:nvPr>
        </p:nvSpPr>
        <p:spPr>
          <a:xfrm>
            <a:off x="274389" y="-119864"/>
            <a:ext cx="15240465" cy="2540079"/>
          </a:xfrm>
          <a:prstGeom prst="rect">
            <a:avLst/>
          </a:prstGeom>
        </p:spPr>
        <p:txBody>
          <a:bodyPr/>
          <a:lstStyle>
            <a:lvl1pPr>
              <a:defRPr>
                <a:solidFill>
                  <a:srgbClr val="000000"/>
                </a:solidFill>
              </a:defRPr>
            </a:lvl1pPr>
          </a:lstStyle>
          <a:p>
            <a:r>
              <a:rPr dirty="0"/>
              <a:t>「ま・い・ど」を意識する</a:t>
            </a:r>
          </a:p>
        </p:txBody>
      </p:sp>
      <p:sp>
        <p:nvSpPr>
          <p:cNvPr id="132" name="まわりの意見や説明をしっかりと聞くことができた。…"/>
          <p:cNvSpPr txBox="1">
            <a:spLocks noGrp="1"/>
          </p:cNvSpPr>
          <p:nvPr>
            <p:ph type="body" idx="1"/>
          </p:nvPr>
        </p:nvSpPr>
        <p:spPr>
          <a:xfrm>
            <a:off x="640080" y="2103120"/>
            <a:ext cx="15374983" cy="4207392"/>
          </a:xfrm>
          <a:prstGeom prst="rect">
            <a:avLst/>
          </a:prstGeom>
        </p:spPr>
        <p:txBody>
          <a:bodyPr>
            <a:normAutofit/>
          </a:bodyPr>
          <a:lstStyle/>
          <a:p>
            <a:pPr marL="0" indent="0" defTabSz="708865">
              <a:spcBef>
                <a:spcPts val="4800"/>
              </a:spcBef>
              <a:buNone/>
              <a:defRPr sz="5915">
                <a:solidFill>
                  <a:srgbClr val="000000"/>
                </a:solidFill>
              </a:defRPr>
            </a:pPr>
            <a:r>
              <a:rPr lang="ja-JP" altLang="en-US" sz="4800" dirty="0">
                <a:latin typeface="メイリオ" panose="020B0604030504040204" pitchFamily="50" charset="-128"/>
                <a:ea typeface="メイリオ" panose="020B0604030504040204" pitchFamily="50" charset="-128"/>
              </a:rPr>
              <a:t>〇 </a:t>
            </a:r>
            <a:r>
              <a:rPr sz="4800" dirty="0">
                <a:solidFill>
                  <a:srgbClr val="F12922"/>
                </a:solidFill>
                <a:latin typeface="メイリオ" panose="020B0604030504040204" pitchFamily="50" charset="-128"/>
                <a:ea typeface="メイリオ" panose="020B0604030504040204" pitchFamily="50" charset="-128"/>
              </a:rPr>
              <a:t>ま</a:t>
            </a:r>
            <a:r>
              <a:rPr sz="4800" dirty="0">
                <a:latin typeface="メイリオ" panose="020B0604030504040204" pitchFamily="50" charset="-128"/>
                <a:ea typeface="メイリオ" panose="020B0604030504040204" pitchFamily="50" charset="-128"/>
              </a:rPr>
              <a:t>わりの意見や説明をしっかりと聞くことができ</a:t>
            </a:r>
            <a:r>
              <a:rPr lang="ja-JP" altLang="en-US" sz="4800" dirty="0">
                <a:latin typeface="メイリオ" panose="020B0604030504040204" pitchFamily="50" charset="-128"/>
                <a:ea typeface="メイリオ" panose="020B0604030504040204" pitchFamily="50" charset="-128"/>
              </a:rPr>
              <a:t>た。</a:t>
            </a:r>
            <a:endParaRPr sz="4800" dirty="0">
              <a:latin typeface="メイリオ" panose="020B0604030504040204" pitchFamily="50" charset="-128"/>
              <a:ea typeface="メイリオ" panose="020B0604030504040204" pitchFamily="50" charset="-128"/>
            </a:endParaRPr>
          </a:p>
          <a:p>
            <a:pPr marL="0" indent="0" defTabSz="708865">
              <a:spcBef>
                <a:spcPts val="4800"/>
              </a:spcBef>
              <a:buNone/>
              <a:defRPr sz="5915">
                <a:solidFill>
                  <a:srgbClr val="000000"/>
                </a:solidFill>
              </a:defRPr>
            </a:pPr>
            <a:r>
              <a:rPr lang="ja-JP" altLang="en-US" sz="4800" dirty="0">
                <a:latin typeface="メイリオ" panose="020B0604030504040204" pitchFamily="50" charset="-128"/>
                <a:ea typeface="メイリオ" panose="020B0604030504040204" pitchFamily="50" charset="-128"/>
              </a:rPr>
              <a:t>〇 </a:t>
            </a:r>
            <a:r>
              <a:rPr sz="4800" dirty="0">
                <a:solidFill>
                  <a:srgbClr val="F12922"/>
                </a:solidFill>
                <a:latin typeface="メイリオ" panose="020B0604030504040204" pitchFamily="50" charset="-128"/>
                <a:ea typeface="メイリオ" panose="020B0604030504040204" pitchFamily="50" charset="-128"/>
              </a:rPr>
              <a:t>い</a:t>
            </a:r>
            <a:r>
              <a:rPr sz="4800" dirty="0">
                <a:latin typeface="メイリオ" panose="020B0604030504040204" pitchFamily="50" charset="-128"/>
                <a:ea typeface="メイリオ" panose="020B0604030504040204" pitchFamily="50" charset="-128"/>
              </a:rPr>
              <a:t>けんを述べることや、説明もしっかりできた。</a:t>
            </a:r>
          </a:p>
          <a:p>
            <a:pPr marL="0" indent="0" defTabSz="708865">
              <a:spcBef>
                <a:spcPts val="4800"/>
              </a:spcBef>
              <a:buNone/>
              <a:defRPr sz="5915">
                <a:solidFill>
                  <a:srgbClr val="000000"/>
                </a:solidFill>
              </a:defRPr>
            </a:pPr>
            <a:r>
              <a:rPr lang="ja-JP" altLang="en-US" sz="4800" dirty="0">
                <a:latin typeface="メイリオ" panose="020B0604030504040204" pitchFamily="50" charset="-128"/>
                <a:ea typeface="メイリオ" panose="020B0604030504040204" pitchFamily="50" charset="-128"/>
              </a:rPr>
              <a:t>〇 </a:t>
            </a:r>
            <a:r>
              <a:rPr sz="4800" dirty="0">
                <a:solidFill>
                  <a:srgbClr val="F12922"/>
                </a:solidFill>
                <a:latin typeface="メイリオ" panose="020B0604030504040204" pitchFamily="50" charset="-128"/>
                <a:ea typeface="メイリオ" panose="020B0604030504040204" pitchFamily="50" charset="-128"/>
              </a:rPr>
              <a:t>ど</a:t>
            </a:r>
            <a:r>
              <a:rPr sz="4800" dirty="0">
                <a:latin typeface="メイリオ" panose="020B0604030504040204" pitchFamily="50" charset="-128"/>
                <a:ea typeface="メイリオ" panose="020B0604030504040204" pitchFamily="50" charset="-128"/>
              </a:rPr>
              <a:t>の役割にも責任を持って取り組むことができた。</a:t>
            </a:r>
          </a:p>
        </p:txBody>
      </p:sp>
      <p:sp>
        <p:nvSpPr>
          <p:cNvPr id="4" name="正方形/長方形 3"/>
          <p:cNvSpPr/>
          <p:nvPr/>
        </p:nvSpPr>
        <p:spPr>
          <a:xfrm>
            <a:off x="1877446" y="2939143"/>
            <a:ext cx="13585372" cy="3971108"/>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4000" dirty="0" smtClean="0">
                <a:solidFill>
                  <a:schemeClr val="tx1"/>
                </a:solidFill>
              </a:rPr>
              <a:t>　〇行動の</a:t>
            </a:r>
            <a:r>
              <a:rPr kumimoji="1" lang="ja-JP" altLang="en-US" sz="4000" dirty="0" smtClean="0">
                <a:solidFill>
                  <a:schemeClr val="tx1"/>
                </a:solidFill>
              </a:rPr>
              <a:t>指標を</a:t>
            </a:r>
            <a:r>
              <a:rPr kumimoji="1" lang="ja-JP" altLang="en-US" sz="4000" dirty="0" smtClean="0">
                <a:solidFill>
                  <a:schemeClr val="tx1"/>
                </a:solidFill>
              </a:rPr>
              <a:t>設定するメリット</a:t>
            </a:r>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smtClean="0">
                <a:solidFill>
                  <a:schemeClr val="tx1"/>
                </a:solidFill>
              </a:rPr>
              <a:t>　・クラスの学習規律に応じて、設定する。</a:t>
            </a:r>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smtClean="0">
                <a:solidFill>
                  <a:schemeClr val="tx1"/>
                </a:solidFill>
              </a:rPr>
              <a:t>　・グループ活動における受動的な態度を防ぐ。</a:t>
            </a:r>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smtClean="0">
                <a:solidFill>
                  <a:schemeClr val="tx1"/>
                </a:solidFill>
              </a:rPr>
              <a:t>　等、生徒の実態に応じて、設定する。</a:t>
            </a:r>
            <a:endParaRPr kumimoji="1" lang="en-US" altLang="ja-JP" sz="4000" dirty="0" smtClean="0">
              <a:solidFill>
                <a:schemeClr val="tx1"/>
              </a:solidFill>
            </a:endParaRPr>
          </a:p>
        </p:txBody>
      </p:sp>
    </p:spTree>
    <p:extLst>
      <p:ext uri="{BB962C8B-B14F-4D97-AF65-F5344CB8AC3E}">
        <p14:creationId xmlns:p14="http://schemas.microsoft.com/office/powerpoint/2010/main" val="1445589693"/>
      </p:ext>
    </p:extLst>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2"/>
          <a:stretch>
            <a:fillRect/>
          </a:stretch>
        </p:blipFill>
        <p:spPr>
          <a:xfrm>
            <a:off x="370629" y="211908"/>
            <a:ext cx="6957633" cy="9550612"/>
          </a:xfrm>
          <a:prstGeom prst="rect">
            <a:avLst/>
          </a:prstGeom>
          <a:ln>
            <a:solidFill>
              <a:schemeClr val="tx1"/>
            </a:solidFill>
          </a:ln>
        </p:spPr>
      </p:pic>
      <p:sp>
        <p:nvSpPr>
          <p:cNvPr id="5" name="角丸四角形 4"/>
          <p:cNvSpPr/>
          <p:nvPr/>
        </p:nvSpPr>
        <p:spPr>
          <a:xfrm>
            <a:off x="195943" y="2756263"/>
            <a:ext cx="7380514" cy="979714"/>
          </a:xfrm>
          <a:prstGeom prst="roundRect">
            <a:avLst/>
          </a:prstGeom>
          <a:noFill/>
          <a:ln w="5715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吹き出し 5"/>
          <p:cNvSpPr/>
          <p:nvPr/>
        </p:nvSpPr>
        <p:spPr>
          <a:xfrm>
            <a:off x="8360229" y="2756263"/>
            <a:ext cx="8216537" cy="3644537"/>
          </a:xfrm>
          <a:prstGeom prst="wedgeRoundRectCallout">
            <a:avLst>
              <a:gd name="adj1" fmla="val -57566"/>
              <a:gd name="adj2" fmla="val -37141"/>
              <a:gd name="adj3" fmla="val 16667"/>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8000" b="1" dirty="0" smtClean="0">
                <a:solidFill>
                  <a:srgbClr val="FFFFCC"/>
                </a:solidFill>
                <a:effectLst>
                  <a:outerShdw blurRad="38100" dist="38100" dir="2700000" algn="tl">
                    <a:srgbClr val="000000">
                      <a:alpha val="43137"/>
                    </a:srgbClr>
                  </a:outerShdw>
                </a:effectLst>
              </a:rPr>
              <a:t>単元の学習課題</a:t>
            </a:r>
            <a:endParaRPr kumimoji="1" lang="en-US" altLang="ja-JP" sz="8000" b="1" dirty="0" smtClean="0">
              <a:solidFill>
                <a:srgbClr val="FFFFCC"/>
              </a:solidFill>
              <a:effectLst>
                <a:outerShdw blurRad="38100" dist="38100" dir="2700000" algn="tl">
                  <a:srgbClr val="000000">
                    <a:alpha val="43137"/>
                  </a:srgbClr>
                </a:outerShdw>
              </a:effectLst>
            </a:endParaRPr>
          </a:p>
          <a:p>
            <a:pPr algn="ctr"/>
            <a:r>
              <a:rPr kumimoji="1" lang="ja-JP" altLang="en-US" sz="8000" b="1" dirty="0" smtClean="0">
                <a:solidFill>
                  <a:srgbClr val="FFFFCC"/>
                </a:solidFill>
                <a:effectLst>
                  <a:outerShdw blurRad="38100" dist="38100" dir="2700000" algn="tl">
                    <a:srgbClr val="000000">
                      <a:alpha val="43137"/>
                    </a:srgbClr>
                  </a:outerShdw>
                </a:effectLst>
              </a:rPr>
              <a:t>（単元の問い）</a:t>
            </a:r>
            <a:endParaRPr kumimoji="1" lang="ja-JP" altLang="en-US" sz="8000" b="1" dirty="0">
              <a:solidFill>
                <a:srgbClr val="FFFFCC"/>
              </a:solidFill>
              <a:effectLst>
                <a:outerShdw blurRad="38100" dist="38100" dir="2700000" algn="tl">
                  <a:srgbClr val="000000">
                    <a:alpha val="43137"/>
                  </a:srgbClr>
                </a:outerShdw>
              </a:effectLst>
            </a:endParaRPr>
          </a:p>
        </p:txBody>
      </p:sp>
      <p:sp>
        <p:nvSpPr>
          <p:cNvPr id="7" name="テキスト ボックス 6"/>
          <p:cNvSpPr txBox="1"/>
          <p:nvPr/>
        </p:nvSpPr>
        <p:spPr>
          <a:xfrm>
            <a:off x="7779224" y="395785"/>
            <a:ext cx="9184943" cy="1754326"/>
          </a:xfrm>
          <a:prstGeom prst="rect">
            <a:avLst/>
          </a:prstGeom>
          <a:noFill/>
        </p:spPr>
        <p:txBody>
          <a:bodyPr wrap="square" rtlCol="0">
            <a:spAutoFit/>
          </a:bodyPr>
          <a:lstStyle/>
          <a:p>
            <a:pPr algn="ctr"/>
            <a:r>
              <a:rPr kumimoji="1" lang="ja-JP" altLang="en-US" sz="5400" dirty="0" smtClean="0"/>
              <a:t>単元学習進行表</a:t>
            </a:r>
            <a:endParaRPr kumimoji="1" lang="en-US" altLang="ja-JP" sz="5400" dirty="0" smtClean="0"/>
          </a:p>
          <a:p>
            <a:pPr algn="ctr"/>
            <a:r>
              <a:rPr kumimoji="1" lang="ja-JP" altLang="en-US" sz="5400" dirty="0" smtClean="0"/>
              <a:t>（１時間目に配布したもの）</a:t>
            </a:r>
            <a:endParaRPr kumimoji="1" lang="ja-JP" altLang="en-US" sz="5400" dirty="0"/>
          </a:p>
        </p:txBody>
      </p:sp>
    </p:spTree>
    <p:extLst>
      <p:ext uri="{BB962C8B-B14F-4D97-AF65-F5344CB8AC3E}">
        <p14:creationId xmlns:p14="http://schemas.microsoft.com/office/powerpoint/2010/main" val="1863499343"/>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まとめ</a:t>
            </a:r>
            <a:endParaRPr kumimoji="1" lang="ja-JP" altLang="en-US" dirty="0"/>
          </a:p>
        </p:txBody>
      </p:sp>
      <p:sp>
        <p:nvSpPr>
          <p:cNvPr id="3" name="テキスト プレースホルダー 2"/>
          <p:cNvSpPr>
            <a:spLocks noGrp="1"/>
          </p:cNvSpPr>
          <p:nvPr>
            <p:ph type="body" idx="1"/>
          </p:nvPr>
        </p:nvSpPr>
        <p:spPr>
          <a:xfrm>
            <a:off x="357567" y="2404535"/>
            <a:ext cx="16290365" cy="5715000"/>
          </a:xfrm>
        </p:spPr>
        <p:txBody>
          <a:bodyPr>
            <a:normAutofit/>
          </a:bodyPr>
          <a:lstStyle/>
          <a:p>
            <a:pPr marL="0" indent="0">
              <a:buNone/>
            </a:pPr>
            <a:r>
              <a:rPr lang="ja-JP" altLang="en-US" sz="5400" dirty="0"/>
              <a:t>単元の学びは、あなたにとってどのような価値があるだろうか。</a:t>
            </a:r>
            <a:endParaRPr lang="ja-JP" altLang="en-US" sz="8800" dirty="0"/>
          </a:p>
        </p:txBody>
      </p:sp>
    </p:spTree>
    <p:extLst>
      <p:ext uri="{BB962C8B-B14F-4D97-AF65-F5344CB8AC3E}">
        <p14:creationId xmlns:p14="http://schemas.microsoft.com/office/powerpoint/2010/main" val="1393975176"/>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B03C00F-CA65-3C70-D306-831A629968A4}"/>
              </a:ext>
            </a:extLst>
          </p:cNvPr>
          <p:cNvSpPr>
            <a:spLocks noGrp="1"/>
          </p:cNvSpPr>
          <p:nvPr>
            <p:ph type="title"/>
          </p:nvPr>
        </p:nvSpPr>
        <p:spPr>
          <a:xfrm>
            <a:off x="264" y="19862"/>
            <a:ext cx="14955520" cy="1885245"/>
          </a:xfrm>
        </p:spPr>
        <p:txBody>
          <a:bodyPr/>
          <a:lstStyle/>
          <a:p>
            <a:r>
              <a:rPr lang="ja-JP" altLang="en-US" dirty="0"/>
              <a:t>前回の振り返り</a:t>
            </a:r>
          </a:p>
        </p:txBody>
      </p:sp>
      <p:sp>
        <p:nvSpPr>
          <p:cNvPr id="4" name="楕円 3">
            <a:extLst>
              <a:ext uri="{FF2B5EF4-FFF2-40B4-BE49-F238E27FC236}">
                <a16:creationId xmlns:a16="http://schemas.microsoft.com/office/drawing/2014/main" id="{BE3C5F50-9B9C-E29C-E9D4-38D9927C4775}"/>
              </a:ext>
            </a:extLst>
          </p:cNvPr>
          <p:cNvSpPr/>
          <p:nvPr/>
        </p:nvSpPr>
        <p:spPr>
          <a:xfrm>
            <a:off x="4765162" y="4766324"/>
            <a:ext cx="1645185" cy="1594263"/>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258" b="1" dirty="0">
                <a:solidFill>
                  <a:schemeClr val="tx1">
                    <a:lumMod val="95000"/>
                    <a:lumOff val="5000"/>
                  </a:schemeClr>
                </a:solidFill>
              </a:rPr>
              <a:t>仏</a:t>
            </a:r>
          </a:p>
        </p:txBody>
      </p:sp>
      <p:sp>
        <p:nvSpPr>
          <p:cNvPr id="5" name="楕円 4">
            <a:extLst>
              <a:ext uri="{FF2B5EF4-FFF2-40B4-BE49-F238E27FC236}">
                <a16:creationId xmlns:a16="http://schemas.microsoft.com/office/drawing/2014/main" id="{82A3007B-4144-8E05-728A-2D5ED49667B5}"/>
              </a:ext>
            </a:extLst>
          </p:cNvPr>
          <p:cNvSpPr/>
          <p:nvPr/>
        </p:nvSpPr>
        <p:spPr>
          <a:xfrm>
            <a:off x="9061842" y="3594600"/>
            <a:ext cx="1645185" cy="1594263"/>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6258" b="1" dirty="0">
                <a:solidFill>
                  <a:schemeClr val="tx1">
                    <a:lumMod val="95000"/>
                    <a:lumOff val="5000"/>
                  </a:schemeClr>
                </a:solidFill>
              </a:rPr>
              <a:t>独</a:t>
            </a:r>
            <a:endParaRPr kumimoji="1" lang="ja-JP" altLang="en-US" sz="6258" b="1" dirty="0">
              <a:solidFill>
                <a:schemeClr val="tx1">
                  <a:lumMod val="95000"/>
                  <a:lumOff val="5000"/>
                </a:schemeClr>
              </a:solidFill>
            </a:endParaRPr>
          </a:p>
        </p:txBody>
      </p:sp>
      <p:sp>
        <p:nvSpPr>
          <p:cNvPr id="6" name="楕円 5">
            <a:extLst>
              <a:ext uri="{FF2B5EF4-FFF2-40B4-BE49-F238E27FC236}">
                <a16:creationId xmlns:a16="http://schemas.microsoft.com/office/drawing/2014/main" id="{62F84FE9-ACFA-83D8-3BBB-770DEAF36E06}"/>
              </a:ext>
            </a:extLst>
          </p:cNvPr>
          <p:cNvSpPr/>
          <p:nvPr/>
        </p:nvSpPr>
        <p:spPr>
          <a:xfrm>
            <a:off x="7659322" y="6895213"/>
            <a:ext cx="1645185" cy="1594263"/>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6258" b="1" dirty="0">
                <a:solidFill>
                  <a:schemeClr val="tx1">
                    <a:lumMod val="95000"/>
                    <a:lumOff val="5000"/>
                  </a:schemeClr>
                </a:solidFill>
              </a:rPr>
              <a:t>伊</a:t>
            </a:r>
            <a:endParaRPr kumimoji="1" lang="ja-JP" altLang="en-US" sz="6258" b="1" dirty="0">
              <a:solidFill>
                <a:schemeClr val="tx1">
                  <a:lumMod val="95000"/>
                  <a:lumOff val="5000"/>
                </a:schemeClr>
              </a:solidFill>
            </a:endParaRPr>
          </a:p>
        </p:txBody>
      </p:sp>
      <p:sp>
        <p:nvSpPr>
          <p:cNvPr id="7" name="楕円 6">
            <a:extLst>
              <a:ext uri="{FF2B5EF4-FFF2-40B4-BE49-F238E27FC236}">
                <a16:creationId xmlns:a16="http://schemas.microsoft.com/office/drawing/2014/main" id="{22B213A5-E88E-5497-3377-287C05EFABBD}"/>
              </a:ext>
            </a:extLst>
          </p:cNvPr>
          <p:cNvSpPr/>
          <p:nvPr/>
        </p:nvSpPr>
        <p:spPr>
          <a:xfrm>
            <a:off x="11772350" y="4927806"/>
            <a:ext cx="1645185" cy="1594263"/>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6258" b="1" dirty="0">
                <a:solidFill>
                  <a:schemeClr val="tx1">
                    <a:lumMod val="95000"/>
                    <a:lumOff val="5000"/>
                  </a:schemeClr>
                </a:solidFill>
              </a:rPr>
              <a:t>墺</a:t>
            </a:r>
            <a:endParaRPr kumimoji="1" lang="ja-JP" altLang="en-US" sz="6258" b="1" dirty="0">
              <a:solidFill>
                <a:schemeClr val="tx1">
                  <a:lumMod val="95000"/>
                  <a:lumOff val="5000"/>
                </a:schemeClr>
              </a:solidFill>
            </a:endParaRPr>
          </a:p>
        </p:txBody>
      </p:sp>
      <p:sp>
        <p:nvSpPr>
          <p:cNvPr id="8" name="楕円 7">
            <a:extLst>
              <a:ext uri="{FF2B5EF4-FFF2-40B4-BE49-F238E27FC236}">
                <a16:creationId xmlns:a16="http://schemas.microsoft.com/office/drawing/2014/main" id="{35D1FCAC-2933-17F4-6E46-96A74839E5AF}"/>
              </a:ext>
            </a:extLst>
          </p:cNvPr>
          <p:cNvSpPr/>
          <p:nvPr/>
        </p:nvSpPr>
        <p:spPr>
          <a:xfrm>
            <a:off x="1831386" y="1972912"/>
            <a:ext cx="1645185" cy="1594263"/>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6258" b="1" dirty="0">
                <a:solidFill>
                  <a:schemeClr val="tx1">
                    <a:lumMod val="95000"/>
                    <a:lumOff val="5000"/>
                  </a:schemeClr>
                </a:solidFill>
              </a:rPr>
              <a:t>英</a:t>
            </a:r>
            <a:endParaRPr kumimoji="1" lang="ja-JP" altLang="en-US" sz="6258" b="1" dirty="0">
              <a:solidFill>
                <a:schemeClr val="tx1">
                  <a:lumMod val="95000"/>
                  <a:lumOff val="5000"/>
                </a:schemeClr>
              </a:solidFill>
            </a:endParaRPr>
          </a:p>
        </p:txBody>
      </p:sp>
      <p:sp>
        <p:nvSpPr>
          <p:cNvPr id="9" name="楕円 8">
            <a:extLst>
              <a:ext uri="{FF2B5EF4-FFF2-40B4-BE49-F238E27FC236}">
                <a16:creationId xmlns:a16="http://schemas.microsoft.com/office/drawing/2014/main" id="{556BF999-8BCE-68B4-E792-6B57F22CB582}"/>
              </a:ext>
            </a:extLst>
          </p:cNvPr>
          <p:cNvSpPr/>
          <p:nvPr/>
        </p:nvSpPr>
        <p:spPr>
          <a:xfrm>
            <a:off x="13863692" y="2062497"/>
            <a:ext cx="1645185" cy="1594263"/>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6258" b="1" dirty="0">
                <a:solidFill>
                  <a:schemeClr val="tx1">
                    <a:lumMod val="95000"/>
                    <a:lumOff val="5000"/>
                  </a:schemeClr>
                </a:solidFill>
              </a:rPr>
              <a:t>露</a:t>
            </a:r>
            <a:endParaRPr kumimoji="1" lang="ja-JP" altLang="en-US" sz="6258" b="1" dirty="0">
              <a:solidFill>
                <a:schemeClr val="tx1">
                  <a:lumMod val="95000"/>
                  <a:lumOff val="5000"/>
                </a:schemeClr>
              </a:solidFill>
            </a:endParaRPr>
          </a:p>
        </p:txBody>
      </p:sp>
      <p:cxnSp>
        <p:nvCxnSpPr>
          <p:cNvPr id="11" name="直線コネクタ 10">
            <a:extLst>
              <a:ext uri="{FF2B5EF4-FFF2-40B4-BE49-F238E27FC236}">
                <a16:creationId xmlns:a16="http://schemas.microsoft.com/office/drawing/2014/main" id="{98D337B6-3083-A1CD-0865-3B8965FC5D03}"/>
              </a:ext>
            </a:extLst>
          </p:cNvPr>
          <p:cNvCxnSpPr>
            <a:cxnSpLocks/>
            <a:stCxn id="5" idx="5"/>
            <a:endCxn id="7" idx="2"/>
          </p:cNvCxnSpPr>
          <p:nvPr/>
        </p:nvCxnSpPr>
        <p:spPr>
          <a:xfrm>
            <a:off x="10466095" y="4955388"/>
            <a:ext cx="1306254" cy="769550"/>
          </a:xfrm>
          <a:prstGeom prst="line">
            <a:avLst/>
          </a:prstGeom>
          <a:ln w="1905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2" name="直線コネクタ 11">
            <a:extLst>
              <a:ext uri="{FF2B5EF4-FFF2-40B4-BE49-F238E27FC236}">
                <a16:creationId xmlns:a16="http://schemas.microsoft.com/office/drawing/2014/main" id="{709AF323-ABC6-5534-36A6-7DDCA0C8058C}"/>
              </a:ext>
            </a:extLst>
          </p:cNvPr>
          <p:cNvCxnSpPr>
            <a:cxnSpLocks/>
            <a:stCxn id="9" idx="4"/>
            <a:endCxn id="7" idx="6"/>
          </p:cNvCxnSpPr>
          <p:nvPr/>
        </p:nvCxnSpPr>
        <p:spPr>
          <a:xfrm flipH="1">
            <a:off x="13417534" y="3656760"/>
            <a:ext cx="1268750" cy="2068178"/>
          </a:xfrm>
          <a:prstGeom prst="line">
            <a:avLst/>
          </a:prstGeom>
          <a:ln w="1905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 name="直線コネクタ 14">
            <a:extLst>
              <a:ext uri="{FF2B5EF4-FFF2-40B4-BE49-F238E27FC236}">
                <a16:creationId xmlns:a16="http://schemas.microsoft.com/office/drawing/2014/main" id="{11302D54-241B-3B6D-2541-BCD2F8E0DA3F}"/>
              </a:ext>
            </a:extLst>
          </p:cNvPr>
          <p:cNvCxnSpPr>
            <a:cxnSpLocks/>
            <a:stCxn id="9" idx="2"/>
            <a:endCxn id="5" idx="7"/>
          </p:cNvCxnSpPr>
          <p:nvPr/>
        </p:nvCxnSpPr>
        <p:spPr>
          <a:xfrm flipH="1">
            <a:off x="10466096" y="2859629"/>
            <a:ext cx="3397596" cy="968447"/>
          </a:xfrm>
          <a:prstGeom prst="line">
            <a:avLst/>
          </a:prstGeom>
          <a:ln w="1905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sp>
        <p:nvSpPr>
          <p:cNvPr id="25" name="正方形/長方形 24">
            <a:extLst>
              <a:ext uri="{FF2B5EF4-FFF2-40B4-BE49-F238E27FC236}">
                <a16:creationId xmlns:a16="http://schemas.microsoft.com/office/drawing/2014/main" id="{3D24AAB5-0909-2822-E734-0B0F8DEE37BB}"/>
              </a:ext>
            </a:extLst>
          </p:cNvPr>
          <p:cNvSpPr/>
          <p:nvPr/>
        </p:nvSpPr>
        <p:spPr>
          <a:xfrm>
            <a:off x="252986" y="3734623"/>
            <a:ext cx="3521479" cy="916434"/>
          </a:xfrm>
          <a:prstGeom prst="rect">
            <a:avLst/>
          </a:prstGeom>
          <a:noFill/>
          <a:ln>
            <a:solidFill>
              <a:schemeClr val="accent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4551" b="1" dirty="0">
                <a:solidFill>
                  <a:schemeClr val="accent2">
                    <a:lumMod val="50000"/>
                  </a:schemeClr>
                </a:solidFill>
              </a:rPr>
              <a:t>①三帝同盟</a:t>
            </a:r>
          </a:p>
        </p:txBody>
      </p:sp>
      <p:sp>
        <p:nvSpPr>
          <p:cNvPr id="26" name="正方形/長方形 25">
            <a:extLst>
              <a:ext uri="{FF2B5EF4-FFF2-40B4-BE49-F238E27FC236}">
                <a16:creationId xmlns:a16="http://schemas.microsoft.com/office/drawing/2014/main" id="{6139BEF7-F116-AE41-36B6-E488CF3CC9ED}"/>
              </a:ext>
            </a:extLst>
          </p:cNvPr>
          <p:cNvSpPr/>
          <p:nvPr/>
        </p:nvSpPr>
        <p:spPr>
          <a:xfrm>
            <a:off x="254837" y="4792362"/>
            <a:ext cx="4357781" cy="1559865"/>
          </a:xfrm>
          <a:prstGeom prst="rect">
            <a:avLst/>
          </a:prstGeom>
          <a:noFill/>
          <a:ln>
            <a:solidFill>
              <a:schemeClr val="accent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ja-JP" altLang="en-US" sz="4551" b="1" dirty="0">
                <a:solidFill>
                  <a:schemeClr val="accent2">
                    <a:lumMod val="50000"/>
                  </a:schemeClr>
                </a:solidFill>
              </a:rPr>
              <a:t>②露土戦争</a:t>
            </a:r>
            <a:endParaRPr lang="en-US" altLang="ja-JP" sz="4551" b="1" dirty="0">
              <a:solidFill>
                <a:schemeClr val="accent2">
                  <a:lumMod val="50000"/>
                </a:schemeClr>
              </a:solidFill>
            </a:endParaRPr>
          </a:p>
          <a:p>
            <a:pPr algn="ctr"/>
            <a:r>
              <a:rPr kumimoji="1" lang="ja-JP" altLang="en-US" sz="4551" b="1" dirty="0">
                <a:solidFill>
                  <a:schemeClr val="accent2">
                    <a:lumMod val="50000"/>
                  </a:schemeClr>
                </a:solidFill>
              </a:rPr>
              <a:t>→ベルリン会議</a:t>
            </a:r>
          </a:p>
        </p:txBody>
      </p:sp>
      <p:sp>
        <p:nvSpPr>
          <p:cNvPr id="37" name="矢印: 左右 36">
            <a:extLst>
              <a:ext uri="{FF2B5EF4-FFF2-40B4-BE49-F238E27FC236}">
                <a16:creationId xmlns:a16="http://schemas.microsoft.com/office/drawing/2014/main" id="{C0E83795-D15C-511F-3925-53A5B6DEF89D}"/>
              </a:ext>
            </a:extLst>
          </p:cNvPr>
          <p:cNvSpPr/>
          <p:nvPr/>
        </p:nvSpPr>
        <p:spPr>
          <a:xfrm rot="20789525">
            <a:off x="6443618" y="4736216"/>
            <a:ext cx="2300423" cy="669825"/>
          </a:xfrm>
          <a:prstGeom prst="leftRightArrow">
            <a:avLst/>
          </a:prstGeom>
          <a:solidFill>
            <a:schemeClr val="accent4">
              <a:lumMod val="20000"/>
              <a:lumOff val="80000"/>
            </a:schemeClr>
          </a:solidFill>
          <a:ln w="19050">
            <a:solidFill>
              <a:schemeClr val="accent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2560"/>
          </a:p>
        </p:txBody>
      </p:sp>
      <p:sp>
        <p:nvSpPr>
          <p:cNvPr id="39" name="正方形/長方形 38">
            <a:extLst>
              <a:ext uri="{FF2B5EF4-FFF2-40B4-BE49-F238E27FC236}">
                <a16:creationId xmlns:a16="http://schemas.microsoft.com/office/drawing/2014/main" id="{9CECBC34-5E72-80C8-1ED3-5E8383B4E47A}"/>
              </a:ext>
            </a:extLst>
          </p:cNvPr>
          <p:cNvSpPr/>
          <p:nvPr/>
        </p:nvSpPr>
        <p:spPr>
          <a:xfrm>
            <a:off x="5622584" y="3883337"/>
            <a:ext cx="2265343" cy="91643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ja-JP" altLang="en-US" sz="2560" dirty="0">
                <a:solidFill>
                  <a:schemeClr val="tx1"/>
                </a:solidFill>
              </a:rPr>
              <a:t>★</a:t>
            </a:r>
            <a:r>
              <a:rPr kumimoji="1" lang="ja-JP" altLang="en-US" sz="2560" dirty="0">
                <a:solidFill>
                  <a:schemeClr val="tx1"/>
                </a:solidFill>
              </a:rPr>
              <a:t>アルザス・</a:t>
            </a:r>
            <a:endParaRPr kumimoji="1" lang="en-US" altLang="ja-JP" sz="2560" dirty="0">
              <a:solidFill>
                <a:schemeClr val="tx1"/>
              </a:solidFill>
            </a:endParaRPr>
          </a:p>
          <a:p>
            <a:r>
              <a:rPr lang="ja-JP" altLang="en-US" sz="2560" dirty="0">
                <a:solidFill>
                  <a:schemeClr val="tx1"/>
                </a:solidFill>
              </a:rPr>
              <a:t>　</a:t>
            </a:r>
            <a:r>
              <a:rPr kumimoji="1" lang="ja-JP" altLang="en-US" sz="2560" dirty="0">
                <a:solidFill>
                  <a:schemeClr val="tx1"/>
                </a:solidFill>
              </a:rPr>
              <a:t>ロレーヌ</a:t>
            </a:r>
          </a:p>
        </p:txBody>
      </p:sp>
      <p:sp>
        <p:nvSpPr>
          <p:cNvPr id="40" name="矢印: 左右 39">
            <a:extLst>
              <a:ext uri="{FF2B5EF4-FFF2-40B4-BE49-F238E27FC236}">
                <a16:creationId xmlns:a16="http://schemas.microsoft.com/office/drawing/2014/main" id="{3E76FC30-8573-0109-BCAE-498D18BC2264}"/>
              </a:ext>
            </a:extLst>
          </p:cNvPr>
          <p:cNvSpPr/>
          <p:nvPr/>
        </p:nvSpPr>
        <p:spPr>
          <a:xfrm>
            <a:off x="3922729" y="2443271"/>
            <a:ext cx="9118370" cy="669825"/>
          </a:xfrm>
          <a:prstGeom prst="leftRightArrow">
            <a:avLst/>
          </a:prstGeom>
          <a:solidFill>
            <a:schemeClr val="accent4">
              <a:lumMod val="20000"/>
              <a:lumOff val="80000"/>
            </a:schemeClr>
          </a:solidFill>
          <a:ln w="19050">
            <a:solidFill>
              <a:schemeClr val="accent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2560"/>
          </a:p>
        </p:txBody>
      </p:sp>
      <p:sp>
        <p:nvSpPr>
          <p:cNvPr id="42" name="正方形/長方形 41">
            <a:extLst>
              <a:ext uri="{FF2B5EF4-FFF2-40B4-BE49-F238E27FC236}">
                <a16:creationId xmlns:a16="http://schemas.microsoft.com/office/drawing/2014/main" id="{D2F59CA9-8D75-BE81-80B8-7D103A286942}"/>
              </a:ext>
            </a:extLst>
          </p:cNvPr>
          <p:cNvSpPr/>
          <p:nvPr/>
        </p:nvSpPr>
        <p:spPr>
          <a:xfrm>
            <a:off x="4467955" y="1507792"/>
            <a:ext cx="8027915" cy="91643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ja-JP" altLang="en-US" sz="2844" dirty="0">
                <a:solidFill>
                  <a:schemeClr val="tx1"/>
                </a:solidFill>
              </a:rPr>
              <a:t>★ロシアの南下政策に英は反対</a:t>
            </a:r>
            <a:endParaRPr lang="en-US" altLang="ja-JP" sz="2844" dirty="0">
              <a:solidFill>
                <a:schemeClr val="tx1"/>
              </a:solidFill>
            </a:endParaRPr>
          </a:p>
          <a:p>
            <a:r>
              <a:rPr lang="ja-JP" altLang="en-US" sz="2844" dirty="0">
                <a:solidFill>
                  <a:schemeClr val="tx1"/>
                </a:solidFill>
              </a:rPr>
              <a:t>　バルカン半島や中央アジア、東アジアで対立</a:t>
            </a:r>
            <a:endParaRPr kumimoji="1" lang="ja-JP" altLang="en-US" sz="2844" dirty="0">
              <a:solidFill>
                <a:schemeClr val="tx1"/>
              </a:solidFill>
            </a:endParaRPr>
          </a:p>
        </p:txBody>
      </p:sp>
      <p:sp>
        <p:nvSpPr>
          <p:cNvPr id="59" name="矢印: 左右 58">
            <a:extLst>
              <a:ext uri="{FF2B5EF4-FFF2-40B4-BE49-F238E27FC236}">
                <a16:creationId xmlns:a16="http://schemas.microsoft.com/office/drawing/2014/main" id="{3CFDBE74-CD3E-F75D-82E2-45A36C7E3BF9}"/>
              </a:ext>
            </a:extLst>
          </p:cNvPr>
          <p:cNvSpPr/>
          <p:nvPr/>
        </p:nvSpPr>
        <p:spPr>
          <a:xfrm rot="17949934">
            <a:off x="13168133" y="4592893"/>
            <a:ext cx="2555139" cy="669825"/>
          </a:xfrm>
          <a:prstGeom prst="leftRightArrow">
            <a:avLst/>
          </a:prstGeom>
          <a:solidFill>
            <a:schemeClr val="accent4">
              <a:lumMod val="20000"/>
              <a:lumOff val="80000"/>
            </a:schemeClr>
          </a:solidFill>
          <a:ln w="19050">
            <a:solidFill>
              <a:schemeClr val="accent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2560"/>
          </a:p>
        </p:txBody>
      </p:sp>
      <p:sp>
        <p:nvSpPr>
          <p:cNvPr id="60" name="正方形/長方形 59">
            <a:extLst>
              <a:ext uri="{FF2B5EF4-FFF2-40B4-BE49-F238E27FC236}">
                <a16:creationId xmlns:a16="http://schemas.microsoft.com/office/drawing/2014/main" id="{86BD9B38-650D-0314-9EF9-54E58F037280}"/>
              </a:ext>
            </a:extLst>
          </p:cNvPr>
          <p:cNvSpPr/>
          <p:nvPr/>
        </p:nvSpPr>
        <p:spPr>
          <a:xfrm>
            <a:off x="14444466" y="4955388"/>
            <a:ext cx="2690209" cy="91643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ja-JP" altLang="en-US" sz="2560" dirty="0">
                <a:solidFill>
                  <a:schemeClr val="tx1"/>
                </a:solidFill>
              </a:rPr>
              <a:t>★バルカン半島</a:t>
            </a:r>
            <a:endParaRPr lang="en-US" altLang="ja-JP" sz="2560" dirty="0">
              <a:solidFill>
                <a:schemeClr val="tx1"/>
              </a:solidFill>
            </a:endParaRPr>
          </a:p>
          <a:p>
            <a:r>
              <a:rPr lang="ja-JP" altLang="en-US" sz="2560" dirty="0">
                <a:solidFill>
                  <a:schemeClr val="tx1"/>
                </a:solidFill>
              </a:rPr>
              <a:t>　</a:t>
            </a:r>
            <a:r>
              <a:rPr kumimoji="1" lang="ja-JP" altLang="en-US" sz="2560" dirty="0">
                <a:solidFill>
                  <a:schemeClr val="tx1"/>
                </a:solidFill>
              </a:rPr>
              <a:t>で対立</a:t>
            </a:r>
            <a:endParaRPr kumimoji="1" lang="en-US" altLang="ja-JP" sz="2560" dirty="0">
              <a:solidFill>
                <a:schemeClr val="tx1"/>
              </a:solidFill>
            </a:endParaRPr>
          </a:p>
        </p:txBody>
      </p:sp>
      <p:sp>
        <p:nvSpPr>
          <p:cNvPr id="61" name="正方形/長方形 60">
            <a:extLst>
              <a:ext uri="{FF2B5EF4-FFF2-40B4-BE49-F238E27FC236}">
                <a16:creationId xmlns:a16="http://schemas.microsoft.com/office/drawing/2014/main" id="{D536693B-9232-6F0C-221D-7418EFEF21F9}"/>
              </a:ext>
            </a:extLst>
          </p:cNvPr>
          <p:cNvSpPr/>
          <p:nvPr/>
        </p:nvSpPr>
        <p:spPr>
          <a:xfrm>
            <a:off x="252985" y="6471892"/>
            <a:ext cx="3521479" cy="916434"/>
          </a:xfrm>
          <a:prstGeom prst="rect">
            <a:avLst/>
          </a:prstGeom>
          <a:solidFill>
            <a:schemeClr val="bg1"/>
          </a:solidFill>
          <a:ln>
            <a:solidFill>
              <a:schemeClr val="accent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ja-JP" altLang="en-US" sz="4551" b="1" dirty="0">
                <a:solidFill>
                  <a:schemeClr val="accent2">
                    <a:lumMod val="50000"/>
                  </a:schemeClr>
                </a:solidFill>
              </a:rPr>
              <a:t>③</a:t>
            </a:r>
            <a:r>
              <a:rPr kumimoji="1" lang="ja-JP" altLang="en-US" sz="4551" b="1" dirty="0">
                <a:solidFill>
                  <a:schemeClr val="accent2">
                    <a:lumMod val="50000"/>
                  </a:schemeClr>
                </a:solidFill>
              </a:rPr>
              <a:t>独墺同盟</a:t>
            </a:r>
          </a:p>
        </p:txBody>
      </p:sp>
      <p:sp>
        <p:nvSpPr>
          <p:cNvPr id="62" name="正方形/長方形 61">
            <a:extLst>
              <a:ext uri="{FF2B5EF4-FFF2-40B4-BE49-F238E27FC236}">
                <a16:creationId xmlns:a16="http://schemas.microsoft.com/office/drawing/2014/main" id="{AD98FDB8-55EC-EE2E-EBB9-FC266593650B}"/>
              </a:ext>
            </a:extLst>
          </p:cNvPr>
          <p:cNvSpPr/>
          <p:nvPr/>
        </p:nvSpPr>
        <p:spPr>
          <a:xfrm>
            <a:off x="252985" y="7507991"/>
            <a:ext cx="3790515" cy="921737"/>
          </a:xfrm>
          <a:prstGeom prst="rect">
            <a:avLst/>
          </a:prstGeom>
          <a:solidFill>
            <a:schemeClr val="bg1"/>
          </a:solidFill>
          <a:ln>
            <a:solidFill>
              <a:schemeClr val="accent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ja-JP" altLang="en-US" sz="4551" b="1" dirty="0">
                <a:solidFill>
                  <a:schemeClr val="accent2">
                    <a:lumMod val="50000"/>
                  </a:schemeClr>
                </a:solidFill>
              </a:rPr>
              <a:t>④新三帝</a:t>
            </a:r>
            <a:r>
              <a:rPr kumimoji="1" lang="ja-JP" altLang="en-US" sz="4551" b="1" dirty="0">
                <a:solidFill>
                  <a:schemeClr val="accent2">
                    <a:lumMod val="50000"/>
                  </a:schemeClr>
                </a:solidFill>
              </a:rPr>
              <a:t>同盟</a:t>
            </a:r>
          </a:p>
        </p:txBody>
      </p:sp>
      <p:cxnSp>
        <p:nvCxnSpPr>
          <p:cNvPr id="64" name="直線コネクタ 63">
            <a:extLst>
              <a:ext uri="{FF2B5EF4-FFF2-40B4-BE49-F238E27FC236}">
                <a16:creationId xmlns:a16="http://schemas.microsoft.com/office/drawing/2014/main" id="{968F13A6-A1BE-97AB-7FEE-44A0E2F75C87}"/>
              </a:ext>
            </a:extLst>
          </p:cNvPr>
          <p:cNvCxnSpPr>
            <a:stCxn id="5" idx="4"/>
            <a:endCxn id="6" idx="7"/>
          </p:cNvCxnSpPr>
          <p:nvPr/>
        </p:nvCxnSpPr>
        <p:spPr>
          <a:xfrm flipH="1">
            <a:off x="9063575" y="5188862"/>
            <a:ext cx="820860" cy="1939826"/>
          </a:xfrm>
          <a:prstGeom prst="line">
            <a:avLst/>
          </a:prstGeom>
          <a:ln w="1905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65" name="直線コネクタ 64">
            <a:extLst>
              <a:ext uri="{FF2B5EF4-FFF2-40B4-BE49-F238E27FC236}">
                <a16:creationId xmlns:a16="http://schemas.microsoft.com/office/drawing/2014/main" id="{2F38B233-B461-E896-4693-EBE65E038D64}"/>
              </a:ext>
            </a:extLst>
          </p:cNvPr>
          <p:cNvCxnSpPr>
            <a:cxnSpLocks/>
          </p:cNvCxnSpPr>
          <p:nvPr/>
        </p:nvCxnSpPr>
        <p:spPr>
          <a:xfrm>
            <a:off x="10296598" y="5100876"/>
            <a:ext cx="1515248" cy="900134"/>
          </a:xfrm>
          <a:prstGeom prst="line">
            <a:avLst/>
          </a:prstGeom>
          <a:ln w="1905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68" name="直線コネクタ 67">
            <a:extLst>
              <a:ext uri="{FF2B5EF4-FFF2-40B4-BE49-F238E27FC236}">
                <a16:creationId xmlns:a16="http://schemas.microsoft.com/office/drawing/2014/main" id="{A1C38BAA-CA98-D17B-F8AB-8938A0561EF2}"/>
              </a:ext>
            </a:extLst>
          </p:cNvPr>
          <p:cNvCxnSpPr>
            <a:cxnSpLocks/>
            <a:stCxn id="7" idx="3"/>
            <a:endCxn id="6" idx="6"/>
          </p:cNvCxnSpPr>
          <p:nvPr/>
        </p:nvCxnSpPr>
        <p:spPr>
          <a:xfrm flipH="1">
            <a:off x="9304507" y="6288595"/>
            <a:ext cx="2708774" cy="1403750"/>
          </a:xfrm>
          <a:prstGeom prst="line">
            <a:avLst/>
          </a:prstGeom>
          <a:ln w="1905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sp>
        <p:nvSpPr>
          <p:cNvPr id="71" name="矢印: 左右 70">
            <a:extLst>
              <a:ext uri="{FF2B5EF4-FFF2-40B4-BE49-F238E27FC236}">
                <a16:creationId xmlns:a16="http://schemas.microsoft.com/office/drawing/2014/main" id="{2DA35D31-4C49-0A6C-3008-C7BE4C7A7CD0}"/>
              </a:ext>
            </a:extLst>
          </p:cNvPr>
          <p:cNvSpPr/>
          <p:nvPr/>
        </p:nvSpPr>
        <p:spPr>
          <a:xfrm rot="1811516">
            <a:off x="5985384" y="6442799"/>
            <a:ext cx="1898689" cy="669825"/>
          </a:xfrm>
          <a:prstGeom prst="leftRightArrow">
            <a:avLst/>
          </a:prstGeom>
          <a:solidFill>
            <a:schemeClr val="accent4">
              <a:lumMod val="20000"/>
              <a:lumOff val="80000"/>
            </a:schemeClr>
          </a:solidFill>
          <a:ln w="19050">
            <a:solidFill>
              <a:schemeClr val="accent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2560"/>
          </a:p>
        </p:txBody>
      </p:sp>
      <p:sp>
        <p:nvSpPr>
          <p:cNvPr id="72" name="正方形/長方形 71">
            <a:extLst>
              <a:ext uri="{FF2B5EF4-FFF2-40B4-BE49-F238E27FC236}">
                <a16:creationId xmlns:a16="http://schemas.microsoft.com/office/drawing/2014/main" id="{3AAA1ED2-8257-EE94-D8B2-67F45B54B14E}"/>
              </a:ext>
            </a:extLst>
          </p:cNvPr>
          <p:cNvSpPr/>
          <p:nvPr/>
        </p:nvSpPr>
        <p:spPr>
          <a:xfrm>
            <a:off x="4494327" y="7441070"/>
            <a:ext cx="3521479" cy="91643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ja-JP" altLang="en-US" sz="2560" dirty="0">
                <a:solidFill>
                  <a:schemeClr val="tx1"/>
                </a:solidFill>
              </a:rPr>
              <a:t>★チュニジア</a:t>
            </a:r>
            <a:endParaRPr lang="en-US" altLang="ja-JP" sz="2560" dirty="0">
              <a:solidFill>
                <a:schemeClr val="tx1"/>
              </a:solidFill>
            </a:endParaRPr>
          </a:p>
          <a:p>
            <a:r>
              <a:rPr kumimoji="1" lang="ja-JP" altLang="en-US" sz="2560" dirty="0">
                <a:solidFill>
                  <a:schemeClr val="tx1"/>
                </a:solidFill>
              </a:rPr>
              <a:t>　を巡る対立</a:t>
            </a:r>
            <a:endParaRPr kumimoji="1" lang="en-US" altLang="ja-JP" sz="2560" dirty="0">
              <a:solidFill>
                <a:schemeClr val="tx1"/>
              </a:solidFill>
            </a:endParaRPr>
          </a:p>
        </p:txBody>
      </p:sp>
      <p:sp>
        <p:nvSpPr>
          <p:cNvPr id="75" name="正方形/長方形 74">
            <a:extLst>
              <a:ext uri="{FF2B5EF4-FFF2-40B4-BE49-F238E27FC236}">
                <a16:creationId xmlns:a16="http://schemas.microsoft.com/office/drawing/2014/main" id="{5C5CA1A4-180F-011C-63CC-54F91DE91CC8}"/>
              </a:ext>
            </a:extLst>
          </p:cNvPr>
          <p:cNvSpPr/>
          <p:nvPr/>
        </p:nvSpPr>
        <p:spPr>
          <a:xfrm>
            <a:off x="291031" y="8489476"/>
            <a:ext cx="3188260" cy="921737"/>
          </a:xfrm>
          <a:prstGeom prst="rect">
            <a:avLst/>
          </a:prstGeom>
          <a:solidFill>
            <a:schemeClr val="bg1"/>
          </a:solidFill>
          <a:ln>
            <a:solidFill>
              <a:schemeClr val="accent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ja-JP" altLang="en-US" sz="4551" b="1" dirty="0">
                <a:solidFill>
                  <a:schemeClr val="accent2">
                    <a:lumMod val="50000"/>
                  </a:schemeClr>
                </a:solidFill>
              </a:rPr>
              <a:t>⑤三国</a:t>
            </a:r>
            <a:r>
              <a:rPr kumimoji="1" lang="ja-JP" altLang="en-US" sz="4551" b="1" dirty="0">
                <a:solidFill>
                  <a:schemeClr val="accent2">
                    <a:lumMod val="50000"/>
                  </a:schemeClr>
                </a:solidFill>
              </a:rPr>
              <a:t>同盟</a:t>
            </a:r>
          </a:p>
        </p:txBody>
      </p:sp>
      <p:sp>
        <p:nvSpPr>
          <p:cNvPr id="76" name="正方形/長方形 75">
            <a:extLst>
              <a:ext uri="{FF2B5EF4-FFF2-40B4-BE49-F238E27FC236}">
                <a16:creationId xmlns:a16="http://schemas.microsoft.com/office/drawing/2014/main" id="{0C671BF4-CACF-CAFF-5400-9B7C7004F424}"/>
              </a:ext>
            </a:extLst>
          </p:cNvPr>
          <p:cNvSpPr/>
          <p:nvPr/>
        </p:nvSpPr>
        <p:spPr>
          <a:xfrm>
            <a:off x="3582088" y="8501205"/>
            <a:ext cx="3790515" cy="921737"/>
          </a:xfrm>
          <a:prstGeom prst="rect">
            <a:avLst/>
          </a:prstGeom>
          <a:solidFill>
            <a:schemeClr val="bg1"/>
          </a:solidFill>
          <a:ln>
            <a:solidFill>
              <a:schemeClr val="accent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ja-JP" altLang="en-US" sz="4551" b="1" dirty="0">
                <a:solidFill>
                  <a:schemeClr val="accent2">
                    <a:lumMod val="50000"/>
                  </a:schemeClr>
                </a:solidFill>
              </a:rPr>
              <a:t>⑥再保障条約</a:t>
            </a:r>
            <a:endParaRPr kumimoji="1" lang="ja-JP" altLang="en-US" sz="4551" b="1" dirty="0">
              <a:solidFill>
                <a:schemeClr val="accent2">
                  <a:lumMod val="50000"/>
                </a:schemeClr>
              </a:solidFill>
            </a:endParaRPr>
          </a:p>
        </p:txBody>
      </p:sp>
      <p:cxnSp>
        <p:nvCxnSpPr>
          <p:cNvPr id="78" name="直線コネクタ 77">
            <a:extLst>
              <a:ext uri="{FF2B5EF4-FFF2-40B4-BE49-F238E27FC236}">
                <a16:creationId xmlns:a16="http://schemas.microsoft.com/office/drawing/2014/main" id="{64A64F7F-08EB-7877-2C12-E51B8A2C5D7E}"/>
              </a:ext>
            </a:extLst>
          </p:cNvPr>
          <p:cNvCxnSpPr>
            <a:stCxn id="5" idx="6"/>
            <a:endCxn id="9" idx="3"/>
          </p:cNvCxnSpPr>
          <p:nvPr/>
        </p:nvCxnSpPr>
        <p:spPr>
          <a:xfrm flipV="1">
            <a:off x="10707027" y="3423285"/>
            <a:ext cx="3397596" cy="968447"/>
          </a:xfrm>
          <a:prstGeom prst="line">
            <a:avLst/>
          </a:prstGeom>
          <a:ln w="5715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sp>
        <p:nvSpPr>
          <p:cNvPr id="79" name="矢印: 左右 78">
            <a:extLst>
              <a:ext uri="{FF2B5EF4-FFF2-40B4-BE49-F238E27FC236}">
                <a16:creationId xmlns:a16="http://schemas.microsoft.com/office/drawing/2014/main" id="{A4CFDC7B-ABC4-2A68-181C-E039815766FA}"/>
              </a:ext>
            </a:extLst>
          </p:cNvPr>
          <p:cNvSpPr/>
          <p:nvPr/>
        </p:nvSpPr>
        <p:spPr>
          <a:xfrm rot="19960499">
            <a:off x="9457182" y="6955244"/>
            <a:ext cx="3067098" cy="669825"/>
          </a:xfrm>
          <a:prstGeom prst="leftRightArrow">
            <a:avLst/>
          </a:prstGeom>
          <a:solidFill>
            <a:schemeClr val="accent4">
              <a:lumMod val="20000"/>
              <a:lumOff val="80000"/>
            </a:schemeClr>
          </a:solidFill>
          <a:ln w="19050">
            <a:solidFill>
              <a:schemeClr val="accent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2560"/>
          </a:p>
        </p:txBody>
      </p:sp>
      <p:sp>
        <p:nvSpPr>
          <p:cNvPr id="80" name="正方形/長方形 79">
            <a:extLst>
              <a:ext uri="{FF2B5EF4-FFF2-40B4-BE49-F238E27FC236}">
                <a16:creationId xmlns:a16="http://schemas.microsoft.com/office/drawing/2014/main" id="{84175D95-9E82-CABF-BBA9-6F779FBDEFF6}"/>
              </a:ext>
            </a:extLst>
          </p:cNvPr>
          <p:cNvSpPr/>
          <p:nvPr/>
        </p:nvSpPr>
        <p:spPr>
          <a:xfrm>
            <a:off x="10732026" y="7376033"/>
            <a:ext cx="3521479" cy="91643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ja-JP" altLang="en-US" sz="2560" dirty="0">
                <a:solidFill>
                  <a:schemeClr val="tx1"/>
                </a:solidFill>
              </a:rPr>
              <a:t>★未回収の</a:t>
            </a:r>
            <a:endParaRPr lang="en-US" altLang="ja-JP" sz="2560" dirty="0">
              <a:solidFill>
                <a:schemeClr val="tx1"/>
              </a:solidFill>
            </a:endParaRPr>
          </a:p>
          <a:p>
            <a:r>
              <a:rPr lang="ja-JP" altLang="en-US" sz="2560" dirty="0">
                <a:solidFill>
                  <a:schemeClr val="tx1"/>
                </a:solidFill>
              </a:rPr>
              <a:t>　イタリア</a:t>
            </a:r>
            <a:endParaRPr lang="en-US" altLang="ja-JP" sz="2560" dirty="0">
              <a:solidFill>
                <a:schemeClr val="tx1"/>
              </a:solidFill>
            </a:endParaRPr>
          </a:p>
        </p:txBody>
      </p:sp>
      <p:sp>
        <p:nvSpPr>
          <p:cNvPr id="81" name="フリーフォーム: 図形 80">
            <a:extLst>
              <a:ext uri="{FF2B5EF4-FFF2-40B4-BE49-F238E27FC236}">
                <a16:creationId xmlns:a16="http://schemas.microsoft.com/office/drawing/2014/main" id="{2B94C7BA-724B-4659-70C3-0383CD13BAED}"/>
              </a:ext>
            </a:extLst>
          </p:cNvPr>
          <p:cNvSpPr/>
          <p:nvPr/>
        </p:nvSpPr>
        <p:spPr>
          <a:xfrm>
            <a:off x="3368979" y="3196362"/>
            <a:ext cx="5905296" cy="586869"/>
          </a:xfrm>
          <a:custGeom>
            <a:avLst/>
            <a:gdLst>
              <a:gd name="connsiteX0" fmla="*/ 0 w 4234338"/>
              <a:gd name="connsiteY0" fmla="*/ 0 h 430065"/>
              <a:gd name="connsiteX1" fmla="*/ 749146 w 4234338"/>
              <a:gd name="connsiteY1" fmla="*/ 341523 h 430065"/>
              <a:gd name="connsiteX2" fmla="*/ 3591498 w 4234338"/>
              <a:gd name="connsiteY2" fmla="*/ 264405 h 430065"/>
              <a:gd name="connsiteX3" fmla="*/ 4186409 w 4234338"/>
              <a:gd name="connsiteY3" fmla="*/ 418641 h 430065"/>
              <a:gd name="connsiteX4" fmla="*/ 4197426 w 4234338"/>
              <a:gd name="connsiteY4" fmla="*/ 418641 h 430065"/>
              <a:gd name="connsiteX5" fmla="*/ 4197426 w 4234338"/>
              <a:gd name="connsiteY5" fmla="*/ 407624 h 430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34338" h="430065">
                <a:moveTo>
                  <a:pt x="0" y="0"/>
                </a:moveTo>
                <a:cubicBezTo>
                  <a:pt x="75281" y="148728"/>
                  <a:pt x="150563" y="297456"/>
                  <a:pt x="749146" y="341523"/>
                </a:cubicBezTo>
                <a:cubicBezTo>
                  <a:pt x="1347729" y="385590"/>
                  <a:pt x="3018621" y="251552"/>
                  <a:pt x="3591498" y="264405"/>
                </a:cubicBezTo>
                <a:cubicBezTo>
                  <a:pt x="4164375" y="277258"/>
                  <a:pt x="4186409" y="418641"/>
                  <a:pt x="4186409" y="418641"/>
                </a:cubicBezTo>
                <a:cubicBezTo>
                  <a:pt x="4287397" y="444347"/>
                  <a:pt x="4197426" y="418641"/>
                  <a:pt x="4197426" y="418641"/>
                </a:cubicBezTo>
                <a:cubicBezTo>
                  <a:pt x="4199262" y="416805"/>
                  <a:pt x="4198344" y="412214"/>
                  <a:pt x="4197426" y="407624"/>
                </a:cubicBezTo>
              </a:path>
            </a:pathLst>
          </a:custGeom>
          <a:noFill/>
          <a:ln w="38100">
            <a:solidFill>
              <a:srgbClr val="002060"/>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2560"/>
          </a:p>
        </p:txBody>
      </p:sp>
      <p:sp>
        <p:nvSpPr>
          <p:cNvPr id="82" name="正方形/長方形 81">
            <a:extLst>
              <a:ext uri="{FF2B5EF4-FFF2-40B4-BE49-F238E27FC236}">
                <a16:creationId xmlns:a16="http://schemas.microsoft.com/office/drawing/2014/main" id="{8BD8806B-6DD9-3B84-C6F3-23B32D6D1060}"/>
              </a:ext>
            </a:extLst>
          </p:cNvPr>
          <p:cNvSpPr/>
          <p:nvPr/>
        </p:nvSpPr>
        <p:spPr>
          <a:xfrm>
            <a:off x="4320875" y="2915485"/>
            <a:ext cx="3888725" cy="91643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ja-JP" altLang="en-US" sz="2560">
                <a:solidFill>
                  <a:schemeClr val="tx1"/>
                </a:solidFill>
              </a:rPr>
              <a:t>☆婚姻関係を通じて友好</a:t>
            </a:r>
            <a:endParaRPr kumimoji="1" lang="en-US" altLang="ja-JP" sz="2560" dirty="0">
              <a:solidFill>
                <a:schemeClr val="tx1"/>
              </a:solidFill>
            </a:endParaRPr>
          </a:p>
        </p:txBody>
      </p:sp>
    </p:spTree>
    <p:custDataLst>
      <p:tags r:id="rId1"/>
    </p:custDataLst>
    <p:extLst>
      <p:ext uri="{BB962C8B-B14F-4D97-AF65-F5344CB8AC3E}">
        <p14:creationId xmlns:p14="http://schemas.microsoft.com/office/powerpoint/2010/main" val="4072710840"/>
      </p:ext>
    </p:extLst>
  </p:cSld>
  <p:clrMapOvr>
    <a:masterClrMapping/>
  </p:clrMapOvr>
  <mc:AlternateContent xmlns:mc="http://schemas.openxmlformats.org/markup-compatibility/2006" xmlns:p14="http://schemas.microsoft.com/office/powerpoint/2010/main">
    <mc:Choice Requires="p14">
      <p:transition spd="slow" p14:dur="2000" advTm="298613"/>
    </mc:Choice>
    <mc:Fallback xmlns="">
      <p:transition spd="slow" advTm="298613"/>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544492" y="940945"/>
            <a:ext cx="10531091" cy="5398184"/>
          </a:xfrm>
        </p:spPr>
        <p:txBody>
          <a:bodyPr>
            <a:normAutofit/>
          </a:bodyPr>
          <a:lstStyle/>
          <a:p>
            <a:r>
              <a:rPr lang="ja-JP" altLang="en-US" b="1" dirty="0"/>
              <a:t>大日本帝国憲法（</a:t>
            </a:r>
            <a:r>
              <a:rPr lang="en-US" altLang="ja-JP" b="1" dirty="0"/>
              <a:t>1889</a:t>
            </a:r>
            <a:r>
              <a:rPr lang="ja-JP" altLang="en-US" b="1" dirty="0"/>
              <a:t>）は</a:t>
            </a:r>
            <a:r>
              <a:rPr lang="en-US" altLang="ja-JP" b="1" dirty="0"/>
              <a:t/>
            </a:r>
            <a:br>
              <a:rPr lang="en-US" altLang="ja-JP" b="1" dirty="0"/>
            </a:br>
            <a:r>
              <a:rPr lang="ja-JP" altLang="en-US" b="1" dirty="0"/>
              <a:t>イギリスやフランスではなくなぜドイツにならってつくられたのだろう。</a:t>
            </a:r>
            <a:endParaRPr kumimoji="1" lang="ja-JP" altLang="en-US" b="1" dirty="0"/>
          </a:p>
        </p:txBody>
      </p:sp>
      <p:sp>
        <p:nvSpPr>
          <p:cNvPr id="6" name="タイトル 1"/>
          <p:cNvSpPr txBox="1">
            <a:spLocks/>
          </p:cNvSpPr>
          <p:nvPr/>
        </p:nvSpPr>
        <p:spPr>
          <a:xfrm>
            <a:off x="1629941" y="8770222"/>
            <a:ext cx="14925573" cy="297361"/>
          </a:xfrm>
          <a:prstGeom prst="rect">
            <a:avLst/>
          </a:prstGeom>
        </p:spPr>
        <p:txBody>
          <a:bodyPr vert="horz" lIns="91440" tIns="45720" rIns="91440" bIns="45720" rtlCol="0" anchor="ctr">
            <a:noAutofit/>
          </a:bodyPr>
          <a:lstStyle>
            <a:lvl1pPr algn="l" defTabSz="1300460" rtl="0" eaLnBrk="1" latinLnBrk="0" hangingPunct="1">
              <a:lnSpc>
                <a:spcPct val="90000"/>
              </a:lnSpc>
              <a:spcBef>
                <a:spcPct val="0"/>
              </a:spcBef>
              <a:buNone/>
              <a:defRPr kumimoji="1" sz="6258" kern="1200">
                <a:solidFill>
                  <a:schemeClr val="tx1"/>
                </a:solidFill>
                <a:latin typeface="+mj-lt"/>
                <a:ea typeface="+mj-ea"/>
                <a:cs typeface="+mj-cs"/>
              </a:defRPr>
            </a:lvl1pPr>
          </a:lstStyle>
          <a:p>
            <a:r>
              <a:rPr lang="ja-JP" altLang="en-US" sz="5400" dirty="0"/>
              <a:t>伊藤 博文</a:t>
            </a:r>
          </a:p>
        </p:txBody>
      </p:sp>
      <p:sp>
        <p:nvSpPr>
          <p:cNvPr id="3" name="コンテンツ プレースホルダー 2"/>
          <p:cNvSpPr>
            <a:spLocks noGrp="1"/>
          </p:cNvSpPr>
          <p:nvPr>
            <p:ph idx="1"/>
          </p:nvPr>
        </p:nvSpPr>
        <p:spPr>
          <a:xfrm>
            <a:off x="391887" y="326572"/>
            <a:ext cx="6008914" cy="8007532"/>
          </a:xfrm>
          <a:ln>
            <a:solidFill>
              <a:schemeClr val="tx1">
                <a:lumMod val="95000"/>
                <a:lumOff val="5000"/>
              </a:schemeClr>
            </a:solidFill>
          </a:ln>
        </p:spPr>
        <p:txBody>
          <a:bodyPr/>
          <a:lstStyle/>
          <a:p>
            <a:pPr marL="0" indent="0">
              <a:buNone/>
            </a:pPr>
            <a:r>
              <a:rPr kumimoji="1" lang="ja-JP" altLang="en-US" dirty="0" smtClean="0"/>
              <a:t>伊藤博文の写真</a:t>
            </a:r>
            <a:endParaRPr kumimoji="1" lang="en-US" altLang="ja-JP" dirty="0" smtClean="0"/>
          </a:p>
          <a:p>
            <a:pPr marL="0" indent="0">
              <a:buNone/>
            </a:pPr>
            <a:r>
              <a:rPr kumimoji="1" lang="ja-JP" altLang="en-US" dirty="0" err="1" smtClean="0"/>
              <a:t>を貼</a:t>
            </a:r>
            <a:r>
              <a:rPr kumimoji="1" lang="ja-JP" altLang="en-US" dirty="0" smtClean="0"/>
              <a:t>付する。</a:t>
            </a:r>
            <a:endParaRPr kumimoji="1" lang="ja-JP" altLang="en-US" dirty="0"/>
          </a:p>
        </p:txBody>
      </p:sp>
    </p:spTree>
    <p:extLst>
      <p:ext uri="{BB962C8B-B14F-4D97-AF65-F5344CB8AC3E}">
        <p14:creationId xmlns:p14="http://schemas.microsoft.com/office/powerpoint/2010/main" val="23050848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3" name="テキスト プレースホルダー 2"/>
          <p:cNvSpPr>
            <a:spLocks noGrp="1"/>
          </p:cNvSpPr>
          <p:nvPr>
            <p:ph type="body" idx="1"/>
          </p:nvPr>
        </p:nvSpPr>
        <p:spPr>
          <a:xfrm>
            <a:off x="961186" y="1432148"/>
            <a:ext cx="16686734" cy="5715000"/>
          </a:xfrm>
        </p:spPr>
        <p:txBody>
          <a:bodyPr>
            <a:noAutofit/>
          </a:bodyPr>
          <a:lstStyle/>
          <a:p>
            <a:pPr marL="0" indent="0">
              <a:buNone/>
            </a:pPr>
            <a:r>
              <a:rPr lang="ja-JP" altLang="en-US" sz="6600" b="1" dirty="0">
                <a:solidFill>
                  <a:schemeClr val="bg1"/>
                </a:solidFill>
                <a:effectLst>
                  <a:outerShdw blurRad="38100" dist="38100" dir="2700000" algn="tl">
                    <a:srgbClr val="000000">
                      <a:alpha val="43137"/>
                    </a:srgbClr>
                  </a:outerShdw>
                </a:effectLst>
              </a:rPr>
              <a:t>イギリス・フランス・ドイツ・ロシア</a:t>
            </a:r>
            <a:endParaRPr lang="en-US" altLang="ja-JP" sz="6600" b="1" dirty="0">
              <a:solidFill>
                <a:schemeClr val="bg1"/>
              </a:solidFill>
              <a:effectLst>
                <a:outerShdw blurRad="38100" dist="38100" dir="2700000" algn="tl">
                  <a:srgbClr val="000000">
                    <a:alpha val="43137"/>
                  </a:srgbClr>
                </a:outerShdw>
              </a:effectLst>
            </a:endParaRPr>
          </a:p>
          <a:p>
            <a:pPr marL="0" indent="0">
              <a:buNone/>
            </a:pPr>
            <a:endParaRPr lang="en-US" altLang="ja-JP" sz="1100" b="1" dirty="0">
              <a:solidFill>
                <a:schemeClr val="bg1"/>
              </a:solidFill>
              <a:effectLst>
                <a:outerShdw blurRad="38100" dist="38100" dir="2700000" algn="tl">
                  <a:srgbClr val="000000">
                    <a:alpha val="43137"/>
                  </a:srgbClr>
                </a:outerShdw>
              </a:effectLst>
            </a:endParaRPr>
          </a:p>
          <a:p>
            <a:pPr marL="0" indent="0">
              <a:buNone/>
            </a:pPr>
            <a:r>
              <a:rPr lang="ja-JP" altLang="en-US" sz="6600" b="1" dirty="0">
                <a:solidFill>
                  <a:schemeClr val="bg1"/>
                </a:solidFill>
                <a:effectLst>
                  <a:outerShdw blurRad="38100" dist="38100" dir="2700000" algn="tl">
                    <a:srgbClr val="000000">
                      <a:alpha val="43137"/>
                    </a:srgbClr>
                  </a:outerShdw>
                </a:effectLst>
              </a:rPr>
              <a:t>の国民国家形成の違いを表現しよう。</a:t>
            </a:r>
            <a:endParaRPr lang="en-US" altLang="ja-JP" sz="1000" b="1"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46666445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これまでの学習をまとめよう</a:t>
            </a:r>
          </a:p>
        </p:txBody>
      </p:sp>
      <p:sp>
        <p:nvSpPr>
          <p:cNvPr id="3" name="テキスト プレースホルダー 2"/>
          <p:cNvSpPr>
            <a:spLocks noGrp="1"/>
          </p:cNvSpPr>
          <p:nvPr>
            <p:ph type="body" idx="1"/>
          </p:nvPr>
        </p:nvSpPr>
        <p:spPr>
          <a:xfrm>
            <a:off x="907654" y="2206171"/>
            <a:ext cx="15240466" cy="5715000"/>
          </a:xfrm>
        </p:spPr>
        <p:txBody>
          <a:bodyPr>
            <a:noAutofit/>
          </a:bodyPr>
          <a:lstStyle/>
          <a:p>
            <a:r>
              <a:rPr lang="ja-JP" altLang="en-US" sz="4400" dirty="0"/>
              <a:t>イギリス・フランス・ドイツ・ロシアについて、国民国家の形成を整理しよう。</a:t>
            </a:r>
            <a:endParaRPr lang="en-US" altLang="ja-JP" sz="4400" dirty="0"/>
          </a:p>
          <a:p>
            <a:pPr marL="0" indent="0">
              <a:buNone/>
            </a:pPr>
            <a:r>
              <a:rPr lang="ja-JP" altLang="en-US" sz="4400" dirty="0"/>
              <a:t>　★　</a:t>
            </a:r>
            <a:r>
              <a:rPr lang="ja-JP" altLang="en-US" sz="4800" b="1" u="sng" dirty="0"/>
              <a:t>議会の有無</a:t>
            </a:r>
            <a:r>
              <a:rPr lang="ja-JP" altLang="en-US" sz="4400" dirty="0"/>
              <a:t>や</a:t>
            </a:r>
            <a:r>
              <a:rPr lang="ja-JP" altLang="en-US" sz="4800" b="1" u="sng" dirty="0"/>
              <a:t>国民の政治参加</a:t>
            </a:r>
            <a:r>
              <a:rPr lang="ja-JP" altLang="en-US" sz="4400" dirty="0"/>
              <a:t>について着目する。</a:t>
            </a:r>
            <a:endParaRPr lang="en-US" altLang="ja-JP" sz="4400" dirty="0"/>
          </a:p>
          <a:p>
            <a:r>
              <a:rPr kumimoji="1" lang="ja-JP" altLang="en-US" sz="4400" dirty="0"/>
              <a:t>例：イタリアの国民国家の形成について</a:t>
            </a:r>
            <a:endParaRPr kumimoji="1" lang="en-US" altLang="ja-JP" sz="4400" dirty="0"/>
          </a:p>
          <a:p>
            <a:pPr marL="0" indent="0">
              <a:buNone/>
            </a:pPr>
            <a:r>
              <a:rPr lang="ja-JP" altLang="en-US" sz="4400" dirty="0"/>
              <a:t>　</a:t>
            </a:r>
            <a:r>
              <a:rPr lang="ja-JP" altLang="ja-JP" sz="4400" dirty="0"/>
              <a:t>サルデーニャ王国が中心となって、ガリバルディら自由</a:t>
            </a:r>
            <a:endParaRPr lang="en-US" altLang="ja-JP" sz="4400" dirty="0"/>
          </a:p>
          <a:p>
            <a:pPr marL="0" indent="0">
              <a:buNone/>
            </a:pPr>
            <a:r>
              <a:rPr lang="ja-JP" altLang="en-US" sz="4400" dirty="0"/>
              <a:t>　</a:t>
            </a:r>
            <a:r>
              <a:rPr lang="ja-JP" altLang="ja-JP" sz="4400" dirty="0"/>
              <a:t>主義者の統一運動もあって、</a:t>
            </a:r>
            <a:r>
              <a:rPr lang="en-US" altLang="ja-JP" sz="4400" dirty="0"/>
              <a:t>1861</a:t>
            </a:r>
            <a:r>
              <a:rPr lang="ja-JP" altLang="ja-JP" sz="4400" dirty="0"/>
              <a:t>年にイタリア王国が成</a:t>
            </a:r>
            <a:endParaRPr lang="en-US" altLang="ja-JP" sz="4400" dirty="0"/>
          </a:p>
          <a:p>
            <a:pPr marL="0" indent="0">
              <a:buNone/>
            </a:pPr>
            <a:r>
              <a:rPr lang="ja-JP" altLang="en-US" sz="4400" dirty="0"/>
              <a:t>　</a:t>
            </a:r>
            <a:r>
              <a:rPr lang="ja-JP" altLang="ja-JP" sz="4400" dirty="0" err="1"/>
              <a:t>立した</a:t>
            </a:r>
            <a:r>
              <a:rPr lang="ja-JP" altLang="ja-JP" sz="4400" dirty="0"/>
              <a:t>。普墺戦争の際にヴェネツィアを、普仏戦争の際</a:t>
            </a:r>
            <a:endParaRPr lang="en-US" altLang="ja-JP" sz="4400" dirty="0"/>
          </a:p>
          <a:p>
            <a:pPr marL="0" indent="0">
              <a:buNone/>
            </a:pPr>
            <a:r>
              <a:rPr lang="ja-JP" altLang="en-US" sz="4400" dirty="0"/>
              <a:t>　</a:t>
            </a:r>
            <a:r>
              <a:rPr lang="ja-JP" altLang="ja-JP" sz="4400" dirty="0"/>
              <a:t>に教皇領を併合したが「未回収のイタリア」が残された</a:t>
            </a:r>
            <a:endParaRPr lang="en-US" altLang="ja-JP" sz="4400" dirty="0"/>
          </a:p>
          <a:p>
            <a:pPr marL="0" indent="0">
              <a:buNone/>
            </a:pPr>
            <a:r>
              <a:rPr lang="ja-JP" altLang="en-US" sz="4400" dirty="0"/>
              <a:t>　</a:t>
            </a:r>
            <a:r>
              <a:rPr lang="ja-JP" altLang="ja-JP" sz="4400" dirty="0"/>
              <a:t>課題であった。</a:t>
            </a:r>
            <a:endParaRPr kumimoji="1" lang="ja-JP" altLang="en-US" sz="4400" dirty="0"/>
          </a:p>
        </p:txBody>
      </p:sp>
    </p:spTree>
    <p:extLst>
      <p:ext uri="{BB962C8B-B14F-4D97-AF65-F5344CB8AC3E}">
        <p14:creationId xmlns:p14="http://schemas.microsoft.com/office/powerpoint/2010/main" val="128523627"/>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900C6AD-41DE-4A75-A295-4981991DBF72}"/>
              </a:ext>
            </a:extLst>
          </p:cNvPr>
          <p:cNvSpPr>
            <a:spLocks noGrp="1"/>
          </p:cNvSpPr>
          <p:nvPr>
            <p:ph type="title"/>
          </p:nvPr>
        </p:nvSpPr>
        <p:spPr>
          <a:xfrm>
            <a:off x="-6114" y="14476"/>
            <a:ext cx="14955520" cy="1885245"/>
          </a:xfrm>
        </p:spPr>
        <p:txBody>
          <a:bodyPr/>
          <a:lstStyle/>
          <a:p>
            <a:r>
              <a:rPr kumimoji="1" lang="ja-JP" altLang="en-US" dirty="0"/>
              <a:t>グループ座席表</a:t>
            </a:r>
            <a:r>
              <a:rPr kumimoji="1" lang="en-US" altLang="ja-JP" dirty="0" smtClean="0"/>
              <a:t>(</a:t>
            </a:r>
            <a:r>
              <a:rPr kumimoji="1" lang="ja-JP" altLang="en-US" dirty="0" smtClean="0"/>
              <a:t>〇組</a:t>
            </a:r>
            <a:r>
              <a:rPr kumimoji="1" lang="en-US" altLang="ja-JP" dirty="0"/>
              <a:t>)</a:t>
            </a:r>
            <a:endParaRPr kumimoji="1" lang="ja-JP" altLang="en-US" dirty="0"/>
          </a:p>
        </p:txBody>
      </p:sp>
      <p:graphicFrame>
        <p:nvGraphicFramePr>
          <p:cNvPr id="4" name="表 4">
            <a:extLst>
              <a:ext uri="{FF2B5EF4-FFF2-40B4-BE49-F238E27FC236}">
                <a16:creationId xmlns:a16="http://schemas.microsoft.com/office/drawing/2014/main" id="{7B9C7830-22C1-4AED-B076-CB3C6016FBC8}"/>
              </a:ext>
            </a:extLst>
          </p:cNvPr>
          <p:cNvGraphicFramePr>
            <a:graphicFrameLocks noGrp="1"/>
          </p:cNvGraphicFramePr>
          <p:nvPr>
            <p:ph idx="1"/>
            <p:extLst>
              <p:ext uri="{D42A27DB-BD31-4B8C-83A1-F6EECF244321}">
                <p14:modId xmlns:p14="http://schemas.microsoft.com/office/powerpoint/2010/main" val="4278817674"/>
              </p:ext>
            </p:extLst>
          </p:nvPr>
        </p:nvGraphicFramePr>
        <p:xfrm>
          <a:off x="1938233" y="2570944"/>
          <a:ext cx="12953801" cy="5282934"/>
        </p:xfrm>
        <a:graphic>
          <a:graphicData uri="http://schemas.openxmlformats.org/drawingml/2006/table">
            <a:tbl>
              <a:tblPr firstRow="1" bandRow="1">
                <a:tableStyleId>{5C22544A-7EE6-4342-B048-85BDC9FD1C3A}</a:tableStyleId>
              </a:tblPr>
              <a:tblGrid>
                <a:gridCol w="1850543">
                  <a:extLst>
                    <a:ext uri="{9D8B030D-6E8A-4147-A177-3AD203B41FA5}">
                      <a16:colId xmlns:a16="http://schemas.microsoft.com/office/drawing/2014/main" val="1786211814"/>
                    </a:ext>
                  </a:extLst>
                </a:gridCol>
                <a:gridCol w="1850543">
                  <a:extLst>
                    <a:ext uri="{9D8B030D-6E8A-4147-A177-3AD203B41FA5}">
                      <a16:colId xmlns:a16="http://schemas.microsoft.com/office/drawing/2014/main" val="168785453"/>
                    </a:ext>
                  </a:extLst>
                </a:gridCol>
                <a:gridCol w="1850543">
                  <a:extLst>
                    <a:ext uri="{9D8B030D-6E8A-4147-A177-3AD203B41FA5}">
                      <a16:colId xmlns:a16="http://schemas.microsoft.com/office/drawing/2014/main" val="906422538"/>
                    </a:ext>
                  </a:extLst>
                </a:gridCol>
                <a:gridCol w="1850543">
                  <a:extLst>
                    <a:ext uri="{9D8B030D-6E8A-4147-A177-3AD203B41FA5}">
                      <a16:colId xmlns:a16="http://schemas.microsoft.com/office/drawing/2014/main" val="1036813544"/>
                    </a:ext>
                  </a:extLst>
                </a:gridCol>
                <a:gridCol w="1850543">
                  <a:extLst>
                    <a:ext uri="{9D8B030D-6E8A-4147-A177-3AD203B41FA5}">
                      <a16:colId xmlns:a16="http://schemas.microsoft.com/office/drawing/2014/main" val="2182240036"/>
                    </a:ext>
                  </a:extLst>
                </a:gridCol>
                <a:gridCol w="1850543">
                  <a:extLst>
                    <a:ext uri="{9D8B030D-6E8A-4147-A177-3AD203B41FA5}">
                      <a16:colId xmlns:a16="http://schemas.microsoft.com/office/drawing/2014/main" val="1408147867"/>
                    </a:ext>
                  </a:extLst>
                </a:gridCol>
                <a:gridCol w="1850543">
                  <a:extLst>
                    <a:ext uri="{9D8B030D-6E8A-4147-A177-3AD203B41FA5}">
                      <a16:colId xmlns:a16="http://schemas.microsoft.com/office/drawing/2014/main" val="2197689093"/>
                    </a:ext>
                  </a:extLst>
                </a:gridCol>
              </a:tblGrid>
              <a:tr h="880489">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あ</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い</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う</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r>
                        <a:rPr kumimoji="1" lang="ja-JP" altLang="en-US" sz="3600" b="0" dirty="0" smtClean="0">
                          <a:solidFill>
                            <a:schemeClr val="tx1"/>
                          </a:solidFill>
                        </a:rPr>
                        <a:t>え</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お</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endParaRPr kumimoji="1" lang="ja-JP" altLang="en-US" sz="3600" dirty="0"/>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1146307093"/>
                  </a:ext>
                </a:extLst>
              </a:tr>
              <a:tr h="880489">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か</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き</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く</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け</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こ</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さ</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し</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3294870230"/>
                  </a:ext>
                </a:extLst>
              </a:tr>
              <a:tr h="880489">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す</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せ</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そ</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た</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ち</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つ</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て</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4061334700"/>
                  </a:ext>
                </a:extLst>
              </a:tr>
              <a:tr h="880489">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と</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な</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に</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a:solidFill>
                            <a:schemeClr val="tx1"/>
                          </a:solidFill>
                        </a:rPr>
                        <a:t>ぬ</a:t>
                      </a: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ね</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の</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は</a:t>
                      </a: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3085834008"/>
                  </a:ext>
                </a:extLst>
              </a:tr>
              <a:tr h="880489">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ひ</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ふ</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へ</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ほ</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ま</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a:solidFill>
                            <a:schemeClr val="tx1"/>
                          </a:solidFill>
                        </a:rPr>
                        <a:t>み</a:t>
                      </a: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む</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582473742"/>
                  </a:ext>
                </a:extLst>
              </a:tr>
              <a:tr h="880489">
                <a:tc>
                  <a:txBody>
                    <a:bodyPr/>
                    <a:lstStyle/>
                    <a:p>
                      <a:pPr algn="ctr"/>
                      <a:r>
                        <a:rPr kumimoji="1" lang="ja-JP" altLang="en-US" sz="3600" dirty="0" smtClean="0"/>
                        <a:t>め</a:t>
                      </a:r>
                      <a:endParaRPr kumimoji="1" lang="ja-JP" altLang="en-US" sz="3600" dirty="0"/>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も</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や</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ゆ</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よ</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ら</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り</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133411706"/>
                  </a:ext>
                </a:extLst>
              </a:tr>
            </a:tbl>
          </a:graphicData>
        </a:graphic>
      </p:graphicFrame>
      <p:sp>
        <p:nvSpPr>
          <p:cNvPr id="6" name="四角形: 角を丸くする 5">
            <a:extLst>
              <a:ext uri="{FF2B5EF4-FFF2-40B4-BE49-F238E27FC236}">
                <a16:creationId xmlns:a16="http://schemas.microsoft.com/office/drawing/2014/main" id="{35AFDEFA-A342-4EC6-B896-000858C5ABF0}"/>
              </a:ext>
            </a:extLst>
          </p:cNvPr>
          <p:cNvSpPr/>
          <p:nvPr/>
        </p:nvSpPr>
        <p:spPr>
          <a:xfrm>
            <a:off x="5571928" y="2404534"/>
            <a:ext cx="3748443" cy="1885247"/>
          </a:xfrm>
          <a:prstGeom prst="round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560"/>
          </a:p>
        </p:txBody>
      </p:sp>
      <p:sp>
        <p:nvSpPr>
          <p:cNvPr id="8" name="四角形: 角を丸くする 7">
            <a:extLst>
              <a:ext uri="{FF2B5EF4-FFF2-40B4-BE49-F238E27FC236}">
                <a16:creationId xmlns:a16="http://schemas.microsoft.com/office/drawing/2014/main" id="{19B4D0A2-F73C-4644-955C-E21F956FD437}"/>
              </a:ext>
            </a:extLst>
          </p:cNvPr>
          <p:cNvSpPr/>
          <p:nvPr/>
        </p:nvSpPr>
        <p:spPr>
          <a:xfrm>
            <a:off x="1766111" y="4289779"/>
            <a:ext cx="3824940" cy="1885247"/>
          </a:xfrm>
          <a:prstGeom prst="round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560"/>
          </a:p>
        </p:txBody>
      </p:sp>
      <p:sp>
        <p:nvSpPr>
          <p:cNvPr id="9" name="四角形: 角を丸くする 8">
            <a:extLst>
              <a:ext uri="{FF2B5EF4-FFF2-40B4-BE49-F238E27FC236}">
                <a16:creationId xmlns:a16="http://schemas.microsoft.com/office/drawing/2014/main" id="{581172C7-595D-4282-B49A-139EE2C2FDEB}"/>
              </a:ext>
            </a:extLst>
          </p:cNvPr>
          <p:cNvSpPr/>
          <p:nvPr/>
        </p:nvSpPr>
        <p:spPr>
          <a:xfrm>
            <a:off x="5610176" y="4289779"/>
            <a:ext cx="3786692" cy="1816579"/>
          </a:xfrm>
          <a:prstGeom prst="round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560"/>
          </a:p>
        </p:txBody>
      </p:sp>
      <p:sp>
        <p:nvSpPr>
          <p:cNvPr id="10" name="四角形: 角を丸くする 9">
            <a:extLst>
              <a:ext uri="{FF2B5EF4-FFF2-40B4-BE49-F238E27FC236}">
                <a16:creationId xmlns:a16="http://schemas.microsoft.com/office/drawing/2014/main" id="{9823C98A-DA37-4A42-8FA9-910FAE9352E8}"/>
              </a:ext>
            </a:extLst>
          </p:cNvPr>
          <p:cNvSpPr/>
          <p:nvPr/>
        </p:nvSpPr>
        <p:spPr>
          <a:xfrm>
            <a:off x="11213717" y="4282033"/>
            <a:ext cx="3786692" cy="1885247"/>
          </a:xfrm>
          <a:prstGeom prst="round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560"/>
          </a:p>
        </p:txBody>
      </p:sp>
      <p:sp>
        <p:nvSpPr>
          <p:cNvPr id="12" name="四角形: 角を丸くする 11">
            <a:extLst>
              <a:ext uri="{FF2B5EF4-FFF2-40B4-BE49-F238E27FC236}">
                <a16:creationId xmlns:a16="http://schemas.microsoft.com/office/drawing/2014/main" id="{A850EC65-F410-4FD6-971D-B3BCF8C9A328}"/>
              </a:ext>
            </a:extLst>
          </p:cNvPr>
          <p:cNvSpPr/>
          <p:nvPr/>
        </p:nvSpPr>
        <p:spPr>
          <a:xfrm>
            <a:off x="5565551" y="6050781"/>
            <a:ext cx="3901440" cy="1885247"/>
          </a:xfrm>
          <a:prstGeom prst="round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560"/>
          </a:p>
        </p:txBody>
      </p:sp>
      <p:sp>
        <p:nvSpPr>
          <p:cNvPr id="16" name="タイトル 1">
            <a:extLst>
              <a:ext uri="{FF2B5EF4-FFF2-40B4-BE49-F238E27FC236}">
                <a16:creationId xmlns:a16="http://schemas.microsoft.com/office/drawing/2014/main" id="{D8F1FBAC-9C96-4A39-AF56-7350C4811CCF}"/>
              </a:ext>
            </a:extLst>
          </p:cNvPr>
          <p:cNvSpPr txBox="1">
            <a:spLocks/>
          </p:cNvSpPr>
          <p:nvPr/>
        </p:nvSpPr>
        <p:spPr>
          <a:xfrm>
            <a:off x="6548718" y="1344705"/>
            <a:ext cx="3079375" cy="994147"/>
          </a:xfrm>
          <a:prstGeom prst="rect">
            <a:avLst/>
          </a:prstGeom>
          <a:solidFill>
            <a:schemeClr val="accent4">
              <a:lumMod val="20000"/>
              <a:lumOff val="80000"/>
            </a:schemeClr>
          </a:solidFill>
        </p:spPr>
        <p:txBody>
          <a:bodyPr vert="horz" lIns="130048" tIns="65024" rIns="130048" bIns="65024"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6258" b="1" u="sng" dirty="0"/>
              <a:t>前方</a:t>
            </a:r>
          </a:p>
        </p:txBody>
      </p:sp>
      <p:sp>
        <p:nvSpPr>
          <p:cNvPr id="17" name="正方形/長方形 16">
            <a:extLst>
              <a:ext uri="{FF2B5EF4-FFF2-40B4-BE49-F238E27FC236}">
                <a16:creationId xmlns:a16="http://schemas.microsoft.com/office/drawing/2014/main" id="{45449EA8-EFCF-467E-B585-B4A44DD2C659}"/>
              </a:ext>
            </a:extLst>
          </p:cNvPr>
          <p:cNvSpPr/>
          <p:nvPr/>
        </p:nvSpPr>
        <p:spPr>
          <a:xfrm>
            <a:off x="1708737" y="2472406"/>
            <a:ext cx="2071844" cy="9639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560"/>
          </a:p>
        </p:txBody>
      </p:sp>
      <p:sp>
        <p:nvSpPr>
          <p:cNvPr id="19" name="正方形/長方形 18">
            <a:extLst>
              <a:ext uri="{FF2B5EF4-FFF2-40B4-BE49-F238E27FC236}">
                <a16:creationId xmlns:a16="http://schemas.microsoft.com/office/drawing/2014/main" id="{048A648A-0455-43DE-A783-32729B5E19B7}"/>
              </a:ext>
            </a:extLst>
          </p:cNvPr>
          <p:cNvSpPr/>
          <p:nvPr/>
        </p:nvSpPr>
        <p:spPr>
          <a:xfrm>
            <a:off x="13036627" y="2469849"/>
            <a:ext cx="2071844" cy="9639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560"/>
          </a:p>
        </p:txBody>
      </p:sp>
      <p:sp>
        <p:nvSpPr>
          <p:cNvPr id="5" name="四角形: 角を丸くする 4">
            <a:extLst>
              <a:ext uri="{FF2B5EF4-FFF2-40B4-BE49-F238E27FC236}">
                <a16:creationId xmlns:a16="http://schemas.microsoft.com/office/drawing/2014/main" id="{5E68851B-14CA-4E13-90CE-B2F4E3153FC5}"/>
              </a:ext>
            </a:extLst>
          </p:cNvPr>
          <p:cNvSpPr/>
          <p:nvPr/>
        </p:nvSpPr>
        <p:spPr>
          <a:xfrm>
            <a:off x="1708737" y="2379033"/>
            <a:ext cx="3901440" cy="1885247"/>
          </a:xfrm>
          <a:prstGeom prst="round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560"/>
          </a:p>
        </p:txBody>
      </p:sp>
      <p:sp>
        <p:nvSpPr>
          <p:cNvPr id="11" name="四角形: 角を丸くする 10">
            <a:extLst>
              <a:ext uri="{FF2B5EF4-FFF2-40B4-BE49-F238E27FC236}">
                <a16:creationId xmlns:a16="http://schemas.microsoft.com/office/drawing/2014/main" id="{6545DDAE-D037-4E2E-B5E0-50C5CF166E3F}"/>
              </a:ext>
            </a:extLst>
          </p:cNvPr>
          <p:cNvSpPr/>
          <p:nvPr/>
        </p:nvSpPr>
        <p:spPr>
          <a:xfrm>
            <a:off x="1766111" y="6078337"/>
            <a:ext cx="3901440" cy="1885247"/>
          </a:xfrm>
          <a:prstGeom prst="round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560"/>
          </a:p>
        </p:txBody>
      </p:sp>
      <p:sp>
        <p:nvSpPr>
          <p:cNvPr id="7" name="四角形: 角を丸くする 6">
            <a:extLst>
              <a:ext uri="{FF2B5EF4-FFF2-40B4-BE49-F238E27FC236}">
                <a16:creationId xmlns:a16="http://schemas.microsoft.com/office/drawing/2014/main" id="{758886D7-B7F8-4BD6-B5DA-D928F2EA8707}"/>
              </a:ext>
            </a:extLst>
          </p:cNvPr>
          <p:cNvSpPr/>
          <p:nvPr/>
        </p:nvSpPr>
        <p:spPr>
          <a:xfrm>
            <a:off x="11213717" y="2415530"/>
            <a:ext cx="3786692" cy="1885247"/>
          </a:xfrm>
          <a:prstGeom prst="round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560"/>
          </a:p>
        </p:txBody>
      </p:sp>
      <p:sp>
        <p:nvSpPr>
          <p:cNvPr id="13" name="四角形: 角を丸くする 12">
            <a:extLst>
              <a:ext uri="{FF2B5EF4-FFF2-40B4-BE49-F238E27FC236}">
                <a16:creationId xmlns:a16="http://schemas.microsoft.com/office/drawing/2014/main" id="{9C1EA0E4-8786-432E-8C1A-9FCE6C7C7E0F}"/>
              </a:ext>
            </a:extLst>
          </p:cNvPr>
          <p:cNvSpPr/>
          <p:nvPr/>
        </p:nvSpPr>
        <p:spPr>
          <a:xfrm>
            <a:off x="11213716" y="6106358"/>
            <a:ext cx="3767569" cy="1885247"/>
          </a:xfrm>
          <a:prstGeom prst="round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560"/>
          </a:p>
        </p:txBody>
      </p:sp>
      <p:sp>
        <p:nvSpPr>
          <p:cNvPr id="22" name="四角形: 角を丸くする 21">
            <a:extLst>
              <a:ext uri="{FF2B5EF4-FFF2-40B4-BE49-F238E27FC236}">
                <a16:creationId xmlns:a16="http://schemas.microsoft.com/office/drawing/2014/main" id="{2C56E2CD-B03C-4FC2-B00D-C2D7C001BF40}"/>
              </a:ext>
            </a:extLst>
          </p:cNvPr>
          <p:cNvSpPr/>
          <p:nvPr/>
        </p:nvSpPr>
        <p:spPr>
          <a:xfrm>
            <a:off x="9339496" y="2391782"/>
            <a:ext cx="1835973" cy="2793676"/>
          </a:xfrm>
          <a:prstGeom prst="round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560"/>
          </a:p>
        </p:txBody>
      </p:sp>
      <p:sp>
        <p:nvSpPr>
          <p:cNvPr id="23" name="四角形: 角を丸くする 22">
            <a:extLst>
              <a:ext uri="{FF2B5EF4-FFF2-40B4-BE49-F238E27FC236}">
                <a16:creationId xmlns:a16="http://schemas.microsoft.com/office/drawing/2014/main" id="{CE6CAECC-0465-4EC1-8393-80D9CEA76780}"/>
              </a:ext>
            </a:extLst>
          </p:cNvPr>
          <p:cNvSpPr/>
          <p:nvPr/>
        </p:nvSpPr>
        <p:spPr>
          <a:xfrm>
            <a:off x="9377744" y="5174000"/>
            <a:ext cx="1835973" cy="2793676"/>
          </a:xfrm>
          <a:prstGeom prst="round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560"/>
          </a:p>
        </p:txBody>
      </p:sp>
      <p:sp>
        <p:nvSpPr>
          <p:cNvPr id="18" name="正方形/長方形 17"/>
          <p:cNvSpPr/>
          <p:nvPr/>
        </p:nvSpPr>
        <p:spPr>
          <a:xfrm>
            <a:off x="1708737" y="3219465"/>
            <a:ext cx="13585372" cy="3971108"/>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4000" dirty="0" smtClean="0">
                <a:solidFill>
                  <a:schemeClr val="tx1"/>
                </a:solidFill>
              </a:rPr>
              <a:t>　〇座席表を設定するメリット</a:t>
            </a:r>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smtClean="0">
                <a:solidFill>
                  <a:schemeClr val="tx1"/>
                </a:solidFill>
              </a:rPr>
              <a:t>　・生徒は視覚的に認識しやすい。</a:t>
            </a:r>
            <a:r>
              <a:rPr kumimoji="1" lang="en-US" altLang="ja-JP" sz="4000" dirty="0" smtClean="0">
                <a:solidFill>
                  <a:schemeClr val="tx1"/>
                </a:solidFill>
              </a:rPr>
              <a:t>(</a:t>
            </a:r>
            <a:r>
              <a:rPr kumimoji="1" lang="ja-JP" altLang="en-US" sz="4000" dirty="0" smtClean="0">
                <a:solidFill>
                  <a:schemeClr val="tx1"/>
                </a:solidFill>
              </a:rPr>
              <a:t>スライド</a:t>
            </a:r>
            <a:r>
              <a:rPr kumimoji="1" lang="en-US" altLang="ja-JP" sz="4000" dirty="0" smtClean="0">
                <a:solidFill>
                  <a:schemeClr val="tx1"/>
                </a:solidFill>
              </a:rPr>
              <a:t>13</a:t>
            </a:r>
            <a:r>
              <a:rPr kumimoji="1" lang="ja-JP" altLang="en-US" sz="4000" dirty="0" smtClean="0">
                <a:solidFill>
                  <a:schemeClr val="tx1"/>
                </a:solidFill>
              </a:rPr>
              <a:t>も同様</a:t>
            </a:r>
            <a:r>
              <a:rPr kumimoji="1" lang="en-US" altLang="ja-JP" sz="4000" dirty="0" smtClean="0">
                <a:solidFill>
                  <a:schemeClr val="tx1"/>
                </a:solidFill>
              </a:rPr>
              <a:t>)</a:t>
            </a:r>
          </a:p>
          <a:p>
            <a:r>
              <a:rPr kumimoji="1" lang="ja-JP" altLang="en-US" sz="4000" dirty="0">
                <a:solidFill>
                  <a:schemeClr val="tx1"/>
                </a:solidFill>
              </a:rPr>
              <a:t>　</a:t>
            </a:r>
            <a:r>
              <a:rPr kumimoji="1" lang="ja-JP" altLang="en-US" sz="4000" dirty="0" smtClean="0">
                <a:solidFill>
                  <a:schemeClr val="tx1"/>
                </a:solidFill>
              </a:rPr>
              <a:t>　・同じような</a:t>
            </a:r>
            <a:r>
              <a:rPr kumimoji="1" lang="en-US" altLang="ja-JP" sz="4000" dirty="0" smtClean="0">
                <a:solidFill>
                  <a:schemeClr val="tx1"/>
                </a:solidFill>
              </a:rPr>
              <a:t>(</a:t>
            </a:r>
            <a:r>
              <a:rPr kumimoji="1" lang="ja-JP" altLang="en-US" sz="4000" dirty="0" smtClean="0">
                <a:solidFill>
                  <a:schemeClr val="tx1"/>
                </a:solidFill>
              </a:rPr>
              <a:t>あるいは異なる</a:t>
            </a:r>
            <a:r>
              <a:rPr kumimoji="1" lang="en-US" altLang="ja-JP" sz="4000" dirty="0" smtClean="0">
                <a:solidFill>
                  <a:schemeClr val="tx1"/>
                </a:solidFill>
              </a:rPr>
              <a:t>)</a:t>
            </a:r>
            <a:r>
              <a:rPr kumimoji="1" lang="ja-JP" altLang="en-US" sz="4000" dirty="0" smtClean="0">
                <a:solidFill>
                  <a:schemeClr val="tx1"/>
                </a:solidFill>
              </a:rPr>
              <a:t>興味・関心の生徒が</a:t>
            </a:r>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smtClean="0">
                <a:solidFill>
                  <a:schemeClr val="tx1"/>
                </a:solidFill>
              </a:rPr>
              <a:t>　　意見を交換できるようにすることで学びを深める</a:t>
            </a:r>
            <a:r>
              <a:rPr kumimoji="1" lang="ja-JP" altLang="en-US" sz="4000" dirty="0" err="1" smtClean="0">
                <a:solidFill>
                  <a:schemeClr val="tx1"/>
                </a:solidFill>
              </a:rPr>
              <a:t>こ</a:t>
            </a:r>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smtClean="0">
                <a:solidFill>
                  <a:schemeClr val="tx1"/>
                </a:solidFill>
              </a:rPr>
              <a:t>　　とができる。</a:t>
            </a:r>
            <a:endParaRPr kumimoji="1" lang="en-US" altLang="ja-JP" sz="4000" dirty="0" smtClean="0">
              <a:solidFill>
                <a:schemeClr val="tx1"/>
              </a:solidFill>
            </a:endParaRPr>
          </a:p>
        </p:txBody>
      </p:sp>
    </p:spTree>
    <p:extLst>
      <p:ext uri="{BB962C8B-B14F-4D97-AF65-F5344CB8AC3E}">
        <p14:creationId xmlns:p14="http://schemas.microsoft.com/office/powerpoint/2010/main" val="1598148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表 5"/>
          <p:cNvGraphicFramePr>
            <a:graphicFrameLocks noGrp="1"/>
          </p:cNvGraphicFramePr>
          <p:nvPr>
            <p:extLst>
              <p:ext uri="{D42A27DB-BD31-4B8C-83A1-F6EECF244321}">
                <p14:modId xmlns:p14="http://schemas.microsoft.com/office/powerpoint/2010/main" val="3291656309"/>
              </p:ext>
            </p:extLst>
          </p:nvPr>
        </p:nvGraphicFramePr>
        <p:xfrm>
          <a:off x="147492" y="383302"/>
          <a:ext cx="16837929" cy="9059155"/>
        </p:xfrm>
        <a:graphic>
          <a:graphicData uri="http://schemas.openxmlformats.org/drawingml/2006/table">
            <a:tbl>
              <a:tblPr firstRow="1" firstCol="1" bandRow="1">
                <a:tableStyleId>{5940675A-B579-460E-94D1-54222C63F5DA}</a:tableStyleId>
              </a:tblPr>
              <a:tblGrid>
                <a:gridCol w="3324894">
                  <a:extLst>
                    <a:ext uri="{9D8B030D-6E8A-4147-A177-3AD203B41FA5}">
                      <a16:colId xmlns:a16="http://schemas.microsoft.com/office/drawing/2014/main" val="3748282688"/>
                    </a:ext>
                  </a:extLst>
                </a:gridCol>
                <a:gridCol w="13513035">
                  <a:extLst>
                    <a:ext uri="{9D8B030D-6E8A-4147-A177-3AD203B41FA5}">
                      <a16:colId xmlns:a16="http://schemas.microsoft.com/office/drawing/2014/main" val="1171470146"/>
                    </a:ext>
                  </a:extLst>
                </a:gridCol>
              </a:tblGrid>
              <a:tr h="2968475">
                <a:tc>
                  <a:txBody>
                    <a:bodyPr/>
                    <a:lstStyle/>
                    <a:p>
                      <a:pPr algn="l">
                        <a:spcAft>
                          <a:spcPts val="0"/>
                        </a:spcAft>
                      </a:pPr>
                      <a:endParaRPr lang="en-US" altLang="ja-JP" sz="800" kern="100" dirty="0">
                        <a:effectLst/>
                        <a:latin typeface="メイリオ" panose="020B0604030504040204" pitchFamily="50" charset="-128"/>
                        <a:ea typeface="メイリオ" panose="020B0604030504040204" pitchFamily="50" charset="-128"/>
                      </a:endParaRPr>
                    </a:p>
                    <a:p>
                      <a:pPr algn="l">
                        <a:spcAft>
                          <a:spcPts val="0"/>
                        </a:spcAft>
                      </a:pPr>
                      <a:endParaRPr lang="en-US" altLang="ja-JP" sz="800" kern="100" dirty="0">
                        <a:effectLst/>
                        <a:latin typeface="メイリオ" panose="020B0604030504040204" pitchFamily="50" charset="-128"/>
                        <a:ea typeface="メイリオ" panose="020B0604030504040204" pitchFamily="50" charset="-128"/>
                      </a:endParaRPr>
                    </a:p>
                    <a:p>
                      <a:pPr algn="l">
                        <a:spcAft>
                          <a:spcPts val="0"/>
                        </a:spcAft>
                      </a:pPr>
                      <a:r>
                        <a:rPr lang="ja-JP" altLang="en-US" sz="3600" kern="100" dirty="0">
                          <a:effectLst/>
                          <a:latin typeface="メイリオ" panose="020B0604030504040204" pitchFamily="50" charset="-128"/>
                          <a:ea typeface="メイリオ" panose="020B0604030504040204" pitchFamily="50" charset="-128"/>
                        </a:rPr>
                        <a:t>・</a:t>
                      </a:r>
                      <a:r>
                        <a:rPr lang="ja-JP" sz="3600" kern="100" dirty="0">
                          <a:effectLst/>
                          <a:latin typeface="メイリオ" panose="020B0604030504040204" pitchFamily="50" charset="-128"/>
                          <a:ea typeface="メイリオ" panose="020B0604030504040204" pitchFamily="50" charset="-128"/>
                        </a:rPr>
                        <a:t>もし</a:t>
                      </a:r>
                      <a:endParaRPr lang="ja-JP" sz="36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8580" marR="68580" marT="0" marB="0"/>
                </a:tc>
                <a:tc>
                  <a:txBody>
                    <a:bodyPr/>
                    <a:lstStyle/>
                    <a:p>
                      <a:pPr algn="l">
                        <a:spcAft>
                          <a:spcPts val="0"/>
                        </a:spcAft>
                      </a:pPr>
                      <a:endParaRPr lang="en-US" altLang="ja-JP" sz="800" kern="100" dirty="0">
                        <a:effectLst/>
                        <a:latin typeface="メイリオ" panose="020B0604030504040204" pitchFamily="50" charset="-128"/>
                        <a:ea typeface="メイリオ" panose="020B0604030504040204" pitchFamily="50" charset="-128"/>
                      </a:endParaRPr>
                    </a:p>
                    <a:p>
                      <a:pPr algn="l">
                        <a:spcAft>
                          <a:spcPts val="0"/>
                        </a:spcAft>
                      </a:pPr>
                      <a:endParaRPr lang="en-US" altLang="ja-JP" sz="800" kern="100" dirty="0">
                        <a:effectLst/>
                        <a:latin typeface="メイリオ" panose="020B0604030504040204" pitchFamily="50" charset="-128"/>
                        <a:ea typeface="メイリオ" panose="020B0604030504040204" pitchFamily="50" charset="-128"/>
                      </a:endParaRPr>
                    </a:p>
                    <a:p>
                      <a:pPr algn="l">
                        <a:spcAft>
                          <a:spcPts val="0"/>
                        </a:spcAft>
                      </a:pPr>
                      <a:r>
                        <a:rPr lang="ja-JP" sz="3600" kern="100" dirty="0">
                          <a:effectLst/>
                          <a:latin typeface="メイリオ" panose="020B0604030504040204" pitchFamily="50" charset="-128"/>
                          <a:ea typeface="メイリオ" panose="020B0604030504040204" pitchFamily="50" charset="-128"/>
                        </a:rPr>
                        <a:t>・「もし…でないとしたら、○○にどのような経過をたどるのだ</a:t>
                      </a:r>
                      <a:endParaRPr lang="en-US" altLang="ja-JP" sz="3600" kern="100" dirty="0">
                        <a:effectLst/>
                        <a:latin typeface="メイリオ" panose="020B0604030504040204" pitchFamily="50" charset="-128"/>
                        <a:ea typeface="メイリオ" panose="020B0604030504040204" pitchFamily="50" charset="-128"/>
                      </a:endParaRPr>
                    </a:p>
                    <a:p>
                      <a:pPr algn="l">
                        <a:spcAft>
                          <a:spcPts val="0"/>
                        </a:spcAft>
                      </a:pPr>
                      <a:r>
                        <a:rPr lang="ja-JP" altLang="en-US" sz="3600" kern="100" dirty="0">
                          <a:effectLst/>
                          <a:latin typeface="メイリオ" panose="020B0604030504040204" pitchFamily="50" charset="-128"/>
                          <a:ea typeface="メイリオ" panose="020B0604030504040204" pitchFamily="50" charset="-128"/>
                        </a:rPr>
                        <a:t>　　</a:t>
                      </a:r>
                      <a:r>
                        <a:rPr lang="ja-JP" sz="3600" kern="100" dirty="0">
                          <a:effectLst/>
                          <a:latin typeface="メイリオ" panose="020B0604030504040204" pitchFamily="50" charset="-128"/>
                          <a:ea typeface="メイリオ" panose="020B0604030504040204" pitchFamily="50" charset="-128"/>
                        </a:rPr>
                        <a:t>ろうか」</a:t>
                      </a:r>
                    </a:p>
                  </a:txBody>
                  <a:tcPr marL="68580" marR="68580" marT="0" marB="0"/>
                </a:tc>
                <a:extLst>
                  <a:ext uri="{0D108BD9-81ED-4DB2-BD59-A6C34878D82A}">
                    <a16:rowId xmlns:a16="http://schemas.microsoft.com/office/drawing/2014/main" val="2954146724"/>
                  </a:ext>
                </a:extLst>
              </a:tr>
              <a:tr h="1261026">
                <a:tc>
                  <a:txBody>
                    <a:bodyPr/>
                    <a:lstStyle/>
                    <a:p>
                      <a:pPr algn="l">
                        <a:spcAft>
                          <a:spcPts val="0"/>
                        </a:spcAft>
                      </a:pPr>
                      <a:endParaRPr lang="en-US" altLang="ja-JP" sz="800" kern="100" dirty="0">
                        <a:effectLst/>
                        <a:latin typeface="メイリオ" panose="020B0604030504040204" pitchFamily="50" charset="-128"/>
                        <a:ea typeface="メイリオ" panose="020B0604030504040204" pitchFamily="50" charset="-128"/>
                      </a:endParaRPr>
                    </a:p>
                    <a:p>
                      <a:pPr algn="l">
                        <a:spcAft>
                          <a:spcPts val="0"/>
                        </a:spcAft>
                      </a:pPr>
                      <a:endParaRPr lang="en-US" altLang="ja-JP" sz="800" kern="100" dirty="0">
                        <a:effectLst/>
                        <a:latin typeface="メイリオ" panose="020B0604030504040204" pitchFamily="50" charset="-128"/>
                        <a:ea typeface="メイリオ" panose="020B0604030504040204" pitchFamily="50" charset="-128"/>
                      </a:endParaRPr>
                    </a:p>
                    <a:p>
                      <a:pPr algn="l">
                        <a:spcAft>
                          <a:spcPts val="0"/>
                        </a:spcAft>
                      </a:pPr>
                      <a:r>
                        <a:rPr lang="ja-JP" altLang="en-US" sz="3600" kern="100" dirty="0">
                          <a:effectLst/>
                          <a:latin typeface="メイリオ" panose="020B0604030504040204" pitchFamily="50" charset="-128"/>
                          <a:ea typeface="メイリオ" panose="020B0604030504040204" pitchFamily="50" charset="-128"/>
                        </a:rPr>
                        <a:t>・</a:t>
                      </a:r>
                      <a:r>
                        <a:rPr lang="ja-JP" sz="3600" kern="100" dirty="0">
                          <a:effectLst/>
                          <a:latin typeface="メイリオ" panose="020B0604030504040204" pitchFamily="50" charset="-128"/>
                          <a:ea typeface="メイリオ" panose="020B0604030504040204" pitchFamily="50" charset="-128"/>
                        </a:rPr>
                        <a:t>そもそも</a:t>
                      </a:r>
                    </a:p>
                    <a:p>
                      <a:pPr algn="l">
                        <a:spcAft>
                          <a:spcPts val="0"/>
                        </a:spcAft>
                      </a:pPr>
                      <a:r>
                        <a:rPr lang="ja-JP" altLang="en-US" sz="3600" kern="100" dirty="0">
                          <a:effectLst/>
                          <a:latin typeface="メイリオ" panose="020B0604030504040204" pitchFamily="50" charset="-128"/>
                          <a:ea typeface="メイリオ" panose="020B0604030504040204" pitchFamily="50" charset="-128"/>
                        </a:rPr>
                        <a:t>　</a:t>
                      </a:r>
                      <a:r>
                        <a:rPr lang="ja-JP" sz="3600" kern="100" dirty="0">
                          <a:effectLst/>
                          <a:latin typeface="メイリオ" panose="020B0604030504040204" pitchFamily="50" charset="-128"/>
                          <a:ea typeface="メイリオ" panose="020B0604030504040204" pitchFamily="50" charset="-128"/>
                        </a:rPr>
                        <a:t>結局</a:t>
                      </a:r>
                      <a:endParaRPr lang="ja-JP" sz="36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8580" marR="68580" marT="0" marB="0"/>
                </a:tc>
                <a:tc>
                  <a:txBody>
                    <a:bodyPr/>
                    <a:lstStyle/>
                    <a:p>
                      <a:pPr algn="l">
                        <a:spcAft>
                          <a:spcPts val="0"/>
                        </a:spcAft>
                      </a:pPr>
                      <a:endParaRPr lang="en-US" altLang="ja-JP" sz="800" kern="100" dirty="0">
                        <a:effectLst/>
                        <a:latin typeface="メイリオ" panose="020B0604030504040204" pitchFamily="50" charset="-128"/>
                        <a:ea typeface="メイリオ" panose="020B0604030504040204" pitchFamily="50" charset="-128"/>
                      </a:endParaRPr>
                    </a:p>
                    <a:p>
                      <a:pPr algn="l">
                        <a:spcAft>
                          <a:spcPts val="0"/>
                        </a:spcAft>
                      </a:pPr>
                      <a:endParaRPr lang="en-US" altLang="ja-JP" sz="800" kern="100" dirty="0">
                        <a:effectLst/>
                        <a:latin typeface="メイリオ" panose="020B0604030504040204" pitchFamily="50" charset="-128"/>
                        <a:ea typeface="メイリオ" panose="020B0604030504040204" pitchFamily="50" charset="-128"/>
                      </a:endParaRPr>
                    </a:p>
                    <a:p>
                      <a:pPr algn="l">
                        <a:spcAft>
                          <a:spcPts val="0"/>
                        </a:spcAft>
                      </a:pPr>
                      <a:r>
                        <a:rPr lang="ja-JP" sz="3600" kern="100" dirty="0">
                          <a:effectLst/>
                          <a:latin typeface="メイリオ" panose="020B0604030504040204" pitchFamily="50" charset="-128"/>
                          <a:ea typeface="メイリオ" panose="020B0604030504040204" pitchFamily="50" charset="-128"/>
                        </a:rPr>
                        <a:t>・「結局</a:t>
                      </a:r>
                      <a:r>
                        <a:rPr lang="en-US" sz="3600" kern="100" dirty="0">
                          <a:effectLst/>
                          <a:latin typeface="メイリオ" panose="020B0604030504040204" pitchFamily="50" charset="-128"/>
                          <a:ea typeface="メイリオ" panose="020B0604030504040204" pitchFamily="50" charset="-128"/>
                        </a:rPr>
                        <a:t>(</a:t>
                      </a:r>
                      <a:r>
                        <a:rPr lang="ja-JP" sz="3600" kern="100" dirty="0">
                          <a:effectLst/>
                          <a:latin typeface="メイリオ" panose="020B0604030504040204" pitchFamily="50" charset="-128"/>
                          <a:ea typeface="メイリオ" panose="020B0604030504040204" pitchFamily="50" charset="-128"/>
                        </a:rPr>
                        <a:t>そもそも</a:t>
                      </a:r>
                      <a:r>
                        <a:rPr lang="en-US" sz="3600" kern="100" dirty="0">
                          <a:effectLst/>
                          <a:latin typeface="メイリオ" panose="020B0604030504040204" pitchFamily="50" charset="-128"/>
                          <a:ea typeface="メイリオ" panose="020B0604030504040204" pitchFamily="50" charset="-128"/>
                        </a:rPr>
                        <a:t>)</a:t>
                      </a:r>
                      <a:r>
                        <a:rPr lang="ja-JP" sz="3600" kern="100" dirty="0" err="1">
                          <a:effectLst/>
                          <a:latin typeface="メイリオ" panose="020B0604030504040204" pitchFamily="50" charset="-128"/>
                          <a:ea typeface="メイリオ" panose="020B0604030504040204" pitchFamily="50" charset="-128"/>
                        </a:rPr>
                        <a:t>、</a:t>
                      </a:r>
                      <a:r>
                        <a:rPr lang="ja-JP" sz="3600" kern="100" dirty="0">
                          <a:effectLst/>
                          <a:latin typeface="メイリオ" panose="020B0604030504040204" pitchFamily="50" charset="-128"/>
                          <a:ea typeface="メイリオ" panose="020B0604030504040204" pitchFamily="50" charset="-128"/>
                        </a:rPr>
                        <a:t>〇〇は何であったでのしょうか」</a:t>
                      </a:r>
                    </a:p>
                  </a:txBody>
                  <a:tcPr marL="68580" marR="68580" marT="0" marB="0"/>
                </a:tc>
                <a:extLst>
                  <a:ext uri="{0D108BD9-81ED-4DB2-BD59-A6C34878D82A}">
                    <a16:rowId xmlns:a16="http://schemas.microsoft.com/office/drawing/2014/main" val="851395024"/>
                  </a:ext>
                </a:extLst>
              </a:tr>
              <a:tr h="2374780">
                <a:tc>
                  <a:txBody>
                    <a:bodyPr/>
                    <a:lstStyle/>
                    <a:p>
                      <a:pPr algn="l">
                        <a:spcAft>
                          <a:spcPts val="0"/>
                        </a:spcAft>
                      </a:pPr>
                      <a:endParaRPr lang="en-US" altLang="ja-JP" sz="800" kern="100" dirty="0">
                        <a:effectLst/>
                        <a:latin typeface="メイリオ" panose="020B0604030504040204" pitchFamily="50" charset="-128"/>
                        <a:ea typeface="メイリオ" panose="020B0604030504040204" pitchFamily="50" charset="-128"/>
                      </a:endParaRPr>
                    </a:p>
                    <a:p>
                      <a:pPr algn="l">
                        <a:spcAft>
                          <a:spcPts val="0"/>
                        </a:spcAft>
                      </a:pPr>
                      <a:endParaRPr lang="en-US" altLang="ja-JP" sz="800" kern="100" dirty="0">
                        <a:effectLst/>
                        <a:latin typeface="メイリオ" panose="020B0604030504040204" pitchFamily="50" charset="-128"/>
                        <a:ea typeface="メイリオ" panose="020B0604030504040204" pitchFamily="50" charset="-128"/>
                      </a:endParaRPr>
                    </a:p>
                    <a:p>
                      <a:pPr algn="l">
                        <a:spcAft>
                          <a:spcPts val="0"/>
                        </a:spcAft>
                      </a:pPr>
                      <a:r>
                        <a:rPr lang="ja-JP" altLang="en-US" sz="3600" kern="100" dirty="0">
                          <a:effectLst/>
                          <a:latin typeface="メイリオ" panose="020B0604030504040204" pitchFamily="50" charset="-128"/>
                          <a:ea typeface="メイリオ" panose="020B0604030504040204" pitchFamily="50" charset="-128"/>
                        </a:rPr>
                        <a:t>・</a:t>
                      </a:r>
                      <a:r>
                        <a:rPr lang="ja-JP" sz="3600" kern="100" dirty="0">
                          <a:effectLst/>
                          <a:latin typeface="メイリオ" panose="020B0604030504040204" pitchFamily="50" charset="-128"/>
                          <a:ea typeface="メイリオ" panose="020B0604030504040204" pitchFamily="50" charset="-128"/>
                        </a:rPr>
                        <a:t>どの程度</a:t>
                      </a:r>
                      <a:endParaRPr lang="ja-JP" sz="36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8580" marR="68580" marT="0" marB="0"/>
                </a:tc>
                <a:tc>
                  <a:txBody>
                    <a:bodyPr/>
                    <a:lstStyle/>
                    <a:p>
                      <a:pPr algn="l">
                        <a:spcAft>
                          <a:spcPts val="0"/>
                        </a:spcAft>
                      </a:pPr>
                      <a:endParaRPr lang="en-US" altLang="ja-JP" sz="800" kern="100" dirty="0">
                        <a:effectLst/>
                        <a:latin typeface="メイリオ" panose="020B0604030504040204" pitchFamily="50" charset="-128"/>
                        <a:ea typeface="メイリオ" panose="020B0604030504040204" pitchFamily="50" charset="-128"/>
                      </a:endParaRPr>
                    </a:p>
                    <a:p>
                      <a:pPr algn="l">
                        <a:spcAft>
                          <a:spcPts val="0"/>
                        </a:spcAft>
                      </a:pPr>
                      <a:endParaRPr lang="en-US" altLang="ja-JP" sz="800" kern="100" dirty="0">
                        <a:effectLst/>
                        <a:latin typeface="メイリオ" panose="020B0604030504040204" pitchFamily="50" charset="-128"/>
                        <a:ea typeface="メイリオ" panose="020B0604030504040204" pitchFamily="50" charset="-128"/>
                      </a:endParaRPr>
                    </a:p>
                    <a:p>
                      <a:pPr algn="l">
                        <a:spcAft>
                          <a:spcPts val="0"/>
                        </a:spcAft>
                      </a:pPr>
                      <a:r>
                        <a:rPr lang="ja-JP" sz="3600" kern="100" dirty="0">
                          <a:effectLst/>
                          <a:latin typeface="メイリオ" panose="020B0604030504040204" pitchFamily="50" charset="-128"/>
                          <a:ea typeface="メイリオ" panose="020B0604030504040204" pitchFamily="50" charset="-128"/>
                        </a:rPr>
                        <a:t>・「…について、〇〇はどの程度影響したのでしょうか」</a:t>
                      </a:r>
                    </a:p>
                  </a:txBody>
                  <a:tcPr marL="68580" marR="68580" marT="0" marB="0"/>
                </a:tc>
                <a:extLst>
                  <a:ext uri="{0D108BD9-81ED-4DB2-BD59-A6C34878D82A}">
                    <a16:rowId xmlns:a16="http://schemas.microsoft.com/office/drawing/2014/main" val="3874606110"/>
                  </a:ext>
                </a:extLst>
              </a:tr>
              <a:tr h="2374780">
                <a:tc>
                  <a:txBody>
                    <a:bodyPr/>
                    <a:lstStyle/>
                    <a:p>
                      <a:pPr algn="l">
                        <a:spcAft>
                          <a:spcPts val="0"/>
                        </a:spcAft>
                      </a:pPr>
                      <a:endParaRPr lang="en-US" altLang="ja-JP" sz="800" kern="100" dirty="0">
                        <a:effectLst/>
                        <a:latin typeface="メイリオ" panose="020B0604030504040204" pitchFamily="50" charset="-128"/>
                        <a:ea typeface="メイリオ" panose="020B0604030504040204" pitchFamily="50" charset="-128"/>
                      </a:endParaRPr>
                    </a:p>
                    <a:p>
                      <a:pPr algn="l">
                        <a:spcAft>
                          <a:spcPts val="0"/>
                        </a:spcAft>
                      </a:pPr>
                      <a:endParaRPr lang="en-US" altLang="ja-JP" sz="800" kern="100" dirty="0">
                        <a:effectLst/>
                        <a:latin typeface="メイリオ" panose="020B0604030504040204" pitchFamily="50" charset="-128"/>
                        <a:ea typeface="メイリオ" panose="020B0604030504040204" pitchFamily="50" charset="-128"/>
                      </a:endParaRPr>
                    </a:p>
                    <a:p>
                      <a:pPr algn="l">
                        <a:spcAft>
                          <a:spcPts val="0"/>
                        </a:spcAft>
                      </a:pPr>
                      <a:r>
                        <a:rPr lang="ja-JP" altLang="en-US" sz="3600" kern="100" dirty="0">
                          <a:effectLst/>
                          <a:latin typeface="メイリオ" panose="020B0604030504040204" pitchFamily="50" charset="-128"/>
                          <a:ea typeface="メイリオ" panose="020B0604030504040204" pitchFamily="50" charset="-128"/>
                        </a:rPr>
                        <a:t>・</a:t>
                      </a:r>
                      <a:r>
                        <a:rPr lang="ja-JP" sz="3600" kern="100" dirty="0">
                          <a:effectLst/>
                          <a:latin typeface="メイリオ" panose="020B0604030504040204" pitchFamily="50" charset="-128"/>
                          <a:ea typeface="メイリオ" panose="020B0604030504040204" pitchFamily="50" charset="-128"/>
                        </a:rPr>
                        <a:t>であるにも</a:t>
                      </a:r>
                      <a:endParaRPr lang="en-US" altLang="ja-JP" sz="3600" kern="100" dirty="0">
                        <a:effectLst/>
                        <a:latin typeface="メイリオ" panose="020B0604030504040204" pitchFamily="50" charset="-128"/>
                        <a:ea typeface="メイリオ" panose="020B0604030504040204" pitchFamily="50" charset="-128"/>
                      </a:endParaRPr>
                    </a:p>
                    <a:p>
                      <a:pPr algn="l">
                        <a:spcAft>
                          <a:spcPts val="0"/>
                        </a:spcAft>
                      </a:pPr>
                      <a:r>
                        <a:rPr lang="ja-JP" altLang="en-US" sz="3600" kern="100" dirty="0">
                          <a:effectLst/>
                          <a:latin typeface="メイリオ" panose="020B0604030504040204" pitchFamily="50" charset="-128"/>
                          <a:ea typeface="メイリオ" panose="020B0604030504040204" pitchFamily="50" charset="-128"/>
                        </a:rPr>
                        <a:t>　</a:t>
                      </a:r>
                      <a:r>
                        <a:rPr lang="ja-JP" sz="3600" kern="100" dirty="0">
                          <a:effectLst/>
                          <a:latin typeface="メイリオ" panose="020B0604030504040204" pitchFamily="50" charset="-128"/>
                          <a:ea typeface="メイリオ" panose="020B0604030504040204" pitchFamily="50" charset="-128"/>
                        </a:rPr>
                        <a:t>かかわらず</a:t>
                      </a:r>
                      <a:endParaRPr lang="ja-JP" sz="36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8580" marR="68580" marT="0" marB="0"/>
                </a:tc>
                <a:tc>
                  <a:txBody>
                    <a:bodyPr/>
                    <a:lstStyle/>
                    <a:p>
                      <a:pPr algn="l">
                        <a:spcAft>
                          <a:spcPts val="0"/>
                        </a:spcAft>
                      </a:pPr>
                      <a:endParaRPr lang="en-US" altLang="ja-JP" sz="800" kern="100" dirty="0">
                        <a:effectLst/>
                        <a:latin typeface="メイリオ" panose="020B0604030504040204" pitchFamily="50" charset="-128"/>
                        <a:ea typeface="メイリオ" panose="020B0604030504040204" pitchFamily="50" charset="-128"/>
                      </a:endParaRPr>
                    </a:p>
                    <a:p>
                      <a:pPr algn="l">
                        <a:spcAft>
                          <a:spcPts val="0"/>
                        </a:spcAft>
                      </a:pPr>
                      <a:endParaRPr lang="en-US" altLang="ja-JP" sz="800" kern="100" dirty="0">
                        <a:effectLst/>
                        <a:latin typeface="メイリオ" panose="020B0604030504040204" pitchFamily="50" charset="-128"/>
                        <a:ea typeface="メイリオ" panose="020B0604030504040204" pitchFamily="50" charset="-128"/>
                      </a:endParaRPr>
                    </a:p>
                    <a:p>
                      <a:pPr algn="l">
                        <a:spcAft>
                          <a:spcPts val="0"/>
                        </a:spcAft>
                      </a:pPr>
                      <a:r>
                        <a:rPr lang="ja-JP" sz="3600" kern="100" dirty="0">
                          <a:effectLst/>
                          <a:latin typeface="メイリオ" panose="020B0604030504040204" pitchFamily="50" charset="-128"/>
                          <a:ea typeface="メイリオ" panose="020B0604030504040204" pitchFamily="50" charset="-128"/>
                        </a:rPr>
                        <a:t>・「…であるにもかかわらず、〇〇であったのはなぜだろうか」</a:t>
                      </a:r>
                    </a:p>
                  </a:txBody>
                  <a:tcPr marL="68580" marR="68580" marT="0" marB="0"/>
                </a:tc>
                <a:extLst>
                  <a:ext uri="{0D108BD9-81ED-4DB2-BD59-A6C34878D82A}">
                    <a16:rowId xmlns:a16="http://schemas.microsoft.com/office/drawing/2014/main" val="558974422"/>
                  </a:ext>
                </a:extLst>
              </a:tr>
            </a:tbl>
          </a:graphicData>
        </a:graphic>
      </p:graphicFrame>
    </p:spTree>
    <p:extLst>
      <p:ext uri="{BB962C8B-B14F-4D97-AF65-F5344CB8AC3E}">
        <p14:creationId xmlns:p14="http://schemas.microsoft.com/office/powerpoint/2010/main" val="659761579"/>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表 5"/>
          <p:cNvGraphicFramePr>
            <a:graphicFrameLocks noGrp="1"/>
          </p:cNvGraphicFramePr>
          <p:nvPr>
            <p:extLst>
              <p:ext uri="{D42A27DB-BD31-4B8C-83A1-F6EECF244321}">
                <p14:modId xmlns:p14="http://schemas.microsoft.com/office/powerpoint/2010/main" val="83103630"/>
              </p:ext>
            </p:extLst>
          </p:nvPr>
        </p:nvGraphicFramePr>
        <p:xfrm>
          <a:off x="147492" y="383302"/>
          <a:ext cx="16837929" cy="9382520"/>
        </p:xfrm>
        <a:graphic>
          <a:graphicData uri="http://schemas.openxmlformats.org/drawingml/2006/table">
            <a:tbl>
              <a:tblPr firstRow="1" firstCol="1" bandRow="1">
                <a:tableStyleId>{5940675A-B579-460E-94D1-54222C63F5DA}</a:tableStyleId>
              </a:tblPr>
              <a:tblGrid>
                <a:gridCol w="3324894">
                  <a:extLst>
                    <a:ext uri="{9D8B030D-6E8A-4147-A177-3AD203B41FA5}">
                      <a16:colId xmlns:a16="http://schemas.microsoft.com/office/drawing/2014/main" val="3748282688"/>
                    </a:ext>
                  </a:extLst>
                </a:gridCol>
                <a:gridCol w="13513035">
                  <a:extLst>
                    <a:ext uri="{9D8B030D-6E8A-4147-A177-3AD203B41FA5}">
                      <a16:colId xmlns:a16="http://schemas.microsoft.com/office/drawing/2014/main" val="1171470146"/>
                    </a:ext>
                  </a:extLst>
                </a:gridCol>
              </a:tblGrid>
              <a:tr h="2968475">
                <a:tc>
                  <a:txBody>
                    <a:bodyPr/>
                    <a:lstStyle/>
                    <a:p>
                      <a:pPr algn="l">
                        <a:spcAft>
                          <a:spcPts val="0"/>
                        </a:spcAft>
                      </a:pPr>
                      <a:endParaRPr lang="en-US" altLang="ja-JP" sz="800" kern="100" dirty="0">
                        <a:effectLst/>
                        <a:latin typeface="メイリオ" panose="020B0604030504040204" pitchFamily="50" charset="-128"/>
                        <a:ea typeface="メイリオ" panose="020B0604030504040204" pitchFamily="50" charset="-128"/>
                      </a:endParaRPr>
                    </a:p>
                    <a:p>
                      <a:pPr algn="l">
                        <a:spcAft>
                          <a:spcPts val="0"/>
                        </a:spcAft>
                      </a:pPr>
                      <a:endParaRPr lang="en-US" altLang="ja-JP" sz="800" kern="100" dirty="0">
                        <a:effectLst/>
                        <a:latin typeface="メイリオ" panose="020B0604030504040204" pitchFamily="50" charset="-128"/>
                        <a:ea typeface="メイリオ" panose="020B0604030504040204" pitchFamily="50" charset="-128"/>
                      </a:endParaRPr>
                    </a:p>
                    <a:p>
                      <a:pPr algn="l">
                        <a:spcAft>
                          <a:spcPts val="0"/>
                        </a:spcAft>
                      </a:pPr>
                      <a:r>
                        <a:rPr lang="ja-JP" altLang="en-US" sz="3600" kern="100" dirty="0">
                          <a:effectLst/>
                          <a:latin typeface="メイリオ" panose="020B0604030504040204" pitchFamily="50" charset="-128"/>
                          <a:ea typeface="メイリオ" panose="020B0604030504040204" pitchFamily="50" charset="-128"/>
                        </a:rPr>
                        <a:t>・</a:t>
                      </a:r>
                      <a:r>
                        <a:rPr lang="ja-JP" sz="3600" kern="100" dirty="0">
                          <a:effectLst/>
                          <a:latin typeface="メイリオ" panose="020B0604030504040204" pitchFamily="50" charset="-128"/>
                          <a:ea typeface="メイリオ" panose="020B0604030504040204" pitchFamily="50" charset="-128"/>
                        </a:rPr>
                        <a:t>もし</a:t>
                      </a:r>
                      <a:endParaRPr lang="ja-JP" sz="36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8580" marR="68580" marT="0" marB="0"/>
                </a:tc>
                <a:tc>
                  <a:txBody>
                    <a:bodyPr/>
                    <a:lstStyle/>
                    <a:p>
                      <a:pPr algn="l">
                        <a:spcAft>
                          <a:spcPts val="0"/>
                        </a:spcAft>
                      </a:pPr>
                      <a:endParaRPr lang="en-US" altLang="ja-JP" sz="800" kern="100" dirty="0">
                        <a:effectLst/>
                        <a:latin typeface="メイリオ" panose="020B0604030504040204" pitchFamily="50" charset="-128"/>
                        <a:ea typeface="メイリオ" panose="020B0604030504040204" pitchFamily="50" charset="-128"/>
                      </a:endParaRPr>
                    </a:p>
                    <a:p>
                      <a:pPr algn="l">
                        <a:spcAft>
                          <a:spcPts val="0"/>
                        </a:spcAft>
                      </a:pPr>
                      <a:endParaRPr lang="en-US" altLang="ja-JP" sz="800" kern="100" dirty="0">
                        <a:effectLst/>
                        <a:latin typeface="メイリオ" panose="020B0604030504040204" pitchFamily="50" charset="-128"/>
                        <a:ea typeface="メイリオ" panose="020B0604030504040204" pitchFamily="50" charset="-128"/>
                      </a:endParaRPr>
                    </a:p>
                    <a:p>
                      <a:pPr algn="l">
                        <a:spcAft>
                          <a:spcPts val="0"/>
                        </a:spcAft>
                      </a:pPr>
                      <a:r>
                        <a:rPr lang="ja-JP" sz="3600" kern="100" dirty="0">
                          <a:effectLst/>
                          <a:latin typeface="メイリオ" panose="020B0604030504040204" pitchFamily="50" charset="-128"/>
                          <a:ea typeface="メイリオ" panose="020B0604030504040204" pitchFamily="50" charset="-128"/>
                        </a:rPr>
                        <a:t>・「もし…でないとしたら、○○にどのような経過をたどるのだ</a:t>
                      </a:r>
                      <a:endParaRPr lang="en-US" altLang="ja-JP" sz="3600" kern="100" dirty="0">
                        <a:effectLst/>
                        <a:latin typeface="メイリオ" panose="020B0604030504040204" pitchFamily="50" charset="-128"/>
                        <a:ea typeface="メイリオ" panose="020B0604030504040204" pitchFamily="50" charset="-128"/>
                      </a:endParaRPr>
                    </a:p>
                    <a:p>
                      <a:pPr algn="l">
                        <a:spcAft>
                          <a:spcPts val="0"/>
                        </a:spcAft>
                      </a:pPr>
                      <a:r>
                        <a:rPr lang="ja-JP" altLang="en-US" sz="3600" kern="100" dirty="0">
                          <a:effectLst/>
                          <a:latin typeface="メイリオ" panose="020B0604030504040204" pitchFamily="50" charset="-128"/>
                          <a:ea typeface="メイリオ" panose="020B0604030504040204" pitchFamily="50" charset="-128"/>
                        </a:rPr>
                        <a:t>　　</a:t>
                      </a:r>
                      <a:r>
                        <a:rPr lang="ja-JP" sz="3600" kern="100" dirty="0">
                          <a:effectLst/>
                          <a:latin typeface="メイリオ" panose="020B0604030504040204" pitchFamily="50" charset="-128"/>
                          <a:ea typeface="メイリオ" panose="020B0604030504040204" pitchFamily="50" charset="-128"/>
                        </a:rPr>
                        <a:t>ろうか」</a:t>
                      </a:r>
                      <a:endParaRPr lang="en-US" altLang="ja-JP" sz="3600" kern="100" dirty="0">
                        <a:effectLst/>
                        <a:latin typeface="メイリオ" panose="020B0604030504040204" pitchFamily="50" charset="-128"/>
                        <a:ea typeface="メイリオ" panose="020B0604030504040204" pitchFamily="50" charset="-128"/>
                      </a:endParaRPr>
                    </a:p>
                    <a:p>
                      <a:pPr algn="l">
                        <a:spcAft>
                          <a:spcPts val="0"/>
                        </a:spcAft>
                      </a:pPr>
                      <a:r>
                        <a:rPr lang="ja-JP" altLang="en-US" sz="3200" kern="100" dirty="0">
                          <a:effectLst/>
                          <a:latin typeface="メイリオ" panose="020B0604030504040204" pitchFamily="50" charset="-128"/>
                          <a:ea typeface="メイリオ" panose="020B0604030504040204" pitchFamily="50" charset="-128"/>
                        </a:rPr>
                        <a:t>　例：</a:t>
                      </a:r>
                      <a:r>
                        <a:rPr lang="en-US" altLang="ja-JP" sz="3200" kern="100" dirty="0">
                          <a:effectLst/>
                          <a:latin typeface="メイリオ" panose="020B0604030504040204" pitchFamily="50" charset="-128"/>
                          <a:ea typeface="メイリオ" panose="020B0604030504040204" pitchFamily="50" charset="-128"/>
                        </a:rPr>
                        <a:t>19</a:t>
                      </a:r>
                      <a:r>
                        <a:rPr lang="ja-JP" altLang="en-US" sz="3200" kern="100" dirty="0">
                          <a:effectLst/>
                          <a:latin typeface="メイリオ" panose="020B0604030504040204" pitchFamily="50" charset="-128"/>
                          <a:ea typeface="メイリオ" panose="020B0604030504040204" pitchFamily="50" charset="-128"/>
                        </a:rPr>
                        <a:t>世紀後半のイギリスやフランスの国民意識はどのように形成さ</a:t>
                      </a:r>
                      <a:endParaRPr lang="en-US" altLang="ja-JP" sz="3200" kern="100" dirty="0">
                        <a:effectLst/>
                        <a:latin typeface="メイリオ" panose="020B0604030504040204" pitchFamily="50" charset="-128"/>
                        <a:ea typeface="メイリオ" panose="020B0604030504040204" pitchFamily="50" charset="-128"/>
                      </a:endParaRPr>
                    </a:p>
                    <a:p>
                      <a:pPr algn="l">
                        <a:spcAft>
                          <a:spcPts val="0"/>
                        </a:spcAft>
                      </a:pPr>
                      <a:r>
                        <a:rPr lang="ja-JP" altLang="en-US" sz="3200" kern="100" dirty="0">
                          <a:effectLst/>
                          <a:latin typeface="メイリオ" panose="020B0604030504040204" pitchFamily="50" charset="-128"/>
                          <a:ea typeface="メイリオ" panose="020B0604030504040204" pitchFamily="50" charset="-128"/>
                        </a:rPr>
                        <a:t>　　　れたのだろうか。もし、あなたが民衆であれば、国民意識を高め</a:t>
                      </a:r>
                      <a:endParaRPr lang="en-US" altLang="ja-JP" sz="3200" kern="100" dirty="0">
                        <a:effectLst/>
                        <a:latin typeface="メイリオ" panose="020B0604030504040204" pitchFamily="50" charset="-128"/>
                        <a:ea typeface="メイリオ" panose="020B0604030504040204" pitchFamily="50" charset="-128"/>
                      </a:endParaRPr>
                    </a:p>
                    <a:p>
                      <a:pPr algn="l">
                        <a:spcAft>
                          <a:spcPts val="0"/>
                        </a:spcAft>
                      </a:pPr>
                      <a:r>
                        <a:rPr lang="ja-JP" altLang="en-US" sz="3200" kern="100" dirty="0">
                          <a:effectLst/>
                          <a:latin typeface="メイリオ" panose="020B0604030504040204" pitchFamily="50" charset="-128"/>
                          <a:ea typeface="メイリオ" panose="020B0604030504040204" pitchFamily="50" charset="-128"/>
                        </a:rPr>
                        <a:t>　　　</a:t>
                      </a:r>
                      <a:r>
                        <a:rPr lang="ja-JP" altLang="en-US" sz="3200" kern="100" dirty="0" err="1">
                          <a:effectLst/>
                          <a:latin typeface="メイリオ" panose="020B0604030504040204" pitchFamily="50" charset="-128"/>
                          <a:ea typeface="メイリオ" panose="020B0604030504040204" pitchFamily="50" charset="-128"/>
                        </a:rPr>
                        <a:t>る</a:t>
                      </a:r>
                      <a:r>
                        <a:rPr lang="ja-JP" altLang="en-US" sz="3200" kern="100" dirty="0">
                          <a:effectLst/>
                          <a:latin typeface="メイリオ" panose="020B0604030504040204" pitchFamily="50" charset="-128"/>
                          <a:ea typeface="メイリオ" panose="020B0604030504040204" pitchFamily="50" charset="-128"/>
                        </a:rPr>
                        <a:t>働きを最も促したと考えられる歴史的な事象を選んで資料を参</a:t>
                      </a:r>
                      <a:endParaRPr lang="en-US" altLang="ja-JP" sz="3200" kern="100" dirty="0">
                        <a:effectLst/>
                        <a:latin typeface="メイリオ" panose="020B0604030504040204" pitchFamily="50" charset="-128"/>
                        <a:ea typeface="メイリオ" panose="020B0604030504040204" pitchFamily="50" charset="-128"/>
                      </a:endParaRPr>
                    </a:p>
                    <a:p>
                      <a:pPr algn="l">
                        <a:spcAft>
                          <a:spcPts val="0"/>
                        </a:spcAft>
                      </a:pPr>
                      <a:r>
                        <a:rPr lang="ja-JP" altLang="en-US" sz="3200" kern="100" dirty="0">
                          <a:effectLst/>
                          <a:latin typeface="メイリオ" panose="020B0604030504040204" pitchFamily="50" charset="-128"/>
                          <a:ea typeface="メイリオ" panose="020B0604030504040204" pitchFamily="50" charset="-128"/>
                        </a:rPr>
                        <a:t>　　　考にして理由を書いてみよう。</a:t>
                      </a:r>
                    </a:p>
                  </a:txBody>
                  <a:tcPr marL="68580" marR="68580" marT="0" marB="0"/>
                </a:tc>
                <a:extLst>
                  <a:ext uri="{0D108BD9-81ED-4DB2-BD59-A6C34878D82A}">
                    <a16:rowId xmlns:a16="http://schemas.microsoft.com/office/drawing/2014/main" val="2954146724"/>
                  </a:ext>
                </a:extLst>
              </a:tr>
              <a:tr h="1261026">
                <a:tc>
                  <a:txBody>
                    <a:bodyPr/>
                    <a:lstStyle/>
                    <a:p>
                      <a:pPr algn="l">
                        <a:spcAft>
                          <a:spcPts val="0"/>
                        </a:spcAft>
                      </a:pPr>
                      <a:endParaRPr lang="en-US" altLang="ja-JP" sz="800" kern="100" dirty="0">
                        <a:effectLst/>
                        <a:latin typeface="メイリオ" panose="020B0604030504040204" pitchFamily="50" charset="-128"/>
                        <a:ea typeface="メイリオ" panose="020B0604030504040204" pitchFamily="50" charset="-128"/>
                      </a:endParaRPr>
                    </a:p>
                    <a:p>
                      <a:pPr algn="l">
                        <a:spcAft>
                          <a:spcPts val="0"/>
                        </a:spcAft>
                      </a:pPr>
                      <a:endParaRPr lang="en-US" altLang="ja-JP" sz="800" kern="100" dirty="0">
                        <a:effectLst/>
                        <a:latin typeface="メイリオ" panose="020B0604030504040204" pitchFamily="50" charset="-128"/>
                        <a:ea typeface="メイリオ" panose="020B0604030504040204" pitchFamily="50" charset="-128"/>
                      </a:endParaRPr>
                    </a:p>
                    <a:p>
                      <a:pPr algn="l">
                        <a:spcAft>
                          <a:spcPts val="0"/>
                        </a:spcAft>
                      </a:pPr>
                      <a:r>
                        <a:rPr lang="ja-JP" altLang="en-US" sz="3600" kern="100" dirty="0">
                          <a:effectLst/>
                          <a:latin typeface="メイリオ" panose="020B0604030504040204" pitchFamily="50" charset="-128"/>
                          <a:ea typeface="メイリオ" panose="020B0604030504040204" pitchFamily="50" charset="-128"/>
                        </a:rPr>
                        <a:t>・</a:t>
                      </a:r>
                      <a:r>
                        <a:rPr lang="ja-JP" sz="3600" kern="100" dirty="0">
                          <a:effectLst/>
                          <a:latin typeface="メイリオ" panose="020B0604030504040204" pitchFamily="50" charset="-128"/>
                          <a:ea typeface="メイリオ" panose="020B0604030504040204" pitchFamily="50" charset="-128"/>
                        </a:rPr>
                        <a:t>そもそも</a:t>
                      </a:r>
                    </a:p>
                    <a:p>
                      <a:pPr algn="l">
                        <a:spcAft>
                          <a:spcPts val="0"/>
                        </a:spcAft>
                      </a:pPr>
                      <a:r>
                        <a:rPr lang="ja-JP" altLang="en-US" sz="3600" kern="100" dirty="0">
                          <a:effectLst/>
                          <a:latin typeface="メイリオ" panose="020B0604030504040204" pitchFamily="50" charset="-128"/>
                          <a:ea typeface="メイリオ" panose="020B0604030504040204" pitchFamily="50" charset="-128"/>
                        </a:rPr>
                        <a:t>　</a:t>
                      </a:r>
                      <a:r>
                        <a:rPr lang="ja-JP" sz="3600" kern="100" dirty="0">
                          <a:effectLst/>
                          <a:latin typeface="メイリオ" panose="020B0604030504040204" pitchFamily="50" charset="-128"/>
                          <a:ea typeface="メイリオ" panose="020B0604030504040204" pitchFamily="50" charset="-128"/>
                        </a:rPr>
                        <a:t>結局</a:t>
                      </a:r>
                      <a:endParaRPr lang="ja-JP" sz="36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8580" marR="68580" marT="0" marB="0"/>
                </a:tc>
                <a:tc>
                  <a:txBody>
                    <a:bodyPr/>
                    <a:lstStyle/>
                    <a:p>
                      <a:pPr algn="l">
                        <a:spcAft>
                          <a:spcPts val="0"/>
                        </a:spcAft>
                      </a:pPr>
                      <a:endParaRPr lang="en-US" altLang="ja-JP" sz="800" kern="100" dirty="0">
                        <a:effectLst/>
                        <a:latin typeface="メイリオ" panose="020B0604030504040204" pitchFamily="50" charset="-128"/>
                        <a:ea typeface="メイリオ" panose="020B0604030504040204" pitchFamily="50" charset="-128"/>
                      </a:endParaRPr>
                    </a:p>
                    <a:p>
                      <a:pPr algn="l">
                        <a:spcAft>
                          <a:spcPts val="0"/>
                        </a:spcAft>
                      </a:pPr>
                      <a:endParaRPr lang="en-US" altLang="ja-JP" sz="800" kern="100" dirty="0">
                        <a:effectLst/>
                        <a:latin typeface="メイリオ" panose="020B0604030504040204" pitchFamily="50" charset="-128"/>
                        <a:ea typeface="メイリオ" panose="020B0604030504040204" pitchFamily="50" charset="-128"/>
                      </a:endParaRPr>
                    </a:p>
                    <a:p>
                      <a:pPr algn="l">
                        <a:spcAft>
                          <a:spcPts val="0"/>
                        </a:spcAft>
                      </a:pPr>
                      <a:r>
                        <a:rPr lang="ja-JP" sz="3600" kern="100" dirty="0">
                          <a:effectLst/>
                          <a:latin typeface="メイリオ" panose="020B0604030504040204" pitchFamily="50" charset="-128"/>
                          <a:ea typeface="メイリオ" panose="020B0604030504040204" pitchFamily="50" charset="-128"/>
                        </a:rPr>
                        <a:t>・「結局</a:t>
                      </a:r>
                      <a:r>
                        <a:rPr lang="en-US" sz="3600" kern="100" dirty="0">
                          <a:effectLst/>
                          <a:latin typeface="メイリオ" panose="020B0604030504040204" pitchFamily="50" charset="-128"/>
                          <a:ea typeface="メイリオ" panose="020B0604030504040204" pitchFamily="50" charset="-128"/>
                        </a:rPr>
                        <a:t>(</a:t>
                      </a:r>
                      <a:r>
                        <a:rPr lang="ja-JP" sz="3600" kern="100" dirty="0">
                          <a:effectLst/>
                          <a:latin typeface="メイリオ" panose="020B0604030504040204" pitchFamily="50" charset="-128"/>
                          <a:ea typeface="メイリオ" panose="020B0604030504040204" pitchFamily="50" charset="-128"/>
                        </a:rPr>
                        <a:t>そもそも</a:t>
                      </a:r>
                      <a:r>
                        <a:rPr lang="en-US" sz="3600" kern="100" dirty="0">
                          <a:effectLst/>
                          <a:latin typeface="メイリオ" panose="020B0604030504040204" pitchFamily="50" charset="-128"/>
                          <a:ea typeface="メイリオ" panose="020B0604030504040204" pitchFamily="50" charset="-128"/>
                        </a:rPr>
                        <a:t>)</a:t>
                      </a:r>
                      <a:r>
                        <a:rPr lang="ja-JP" sz="3600" kern="100" dirty="0" err="1">
                          <a:effectLst/>
                          <a:latin typeface="メイリオ" panose="020B0604030504040204" pitchFamily="50" charset="-128"/>
                          <a:ea typeface="メイリオ" panose="020B0604030504040204" pitchFamily="50" charset="-128"/>
                        </a:rPr>
                        <a:t>、</a:t>
                      </a:r>
                      <a:r>
                        <a:rPr lang="ja-JP" sz="3600" kern="100" dirty="0">
                          <a:effectLst/>
                          <a:latin typeface="メイリオ" panose="020B0604030504040204" pitchFamily="50" charset="-128"/>
                          <a:ea typeface="メイリオ" panose="020B0604030504040204" pitchFamily="50" charset="-128"/>
                        </a:rPr>
                        <a:t>〇〇は何であったでのしょうか」</a:t>
                      </a:r>
                    </a:p>
                  </a:txBody>
                  <a:tcPr marL="68580" marR="68580" marT="0" marB="0"/>
                </a:tc>
                <a:extLst>
                  <a:ext uri="{0D108BD9-81ED-4DB2-BD59-A6C34878D82A}">
                    <a16:rowId xmlns:a16="http://schemas.microsoft.com/office/drawing/2014/main" val="851395024"/>
                  </a:ext>
                </a:extLst>
              </a:tr>
              <a:tr h="2374780">
                <a:tc>
                  <a:txBody>
                    <a:bodyPr/>
                    <a:lstStyle/>
                    <a:p>
                      <a:pPr algn="l">
                        <a:spcAft>
                          <a:spcPts val="0"/>
                        </a:spcAft>
                      </a:pPr>
                      <a:endParaRPr lang="en-US" altLang="ja-JP" sz="800" kern="100" dirty="0">
                        <a:effectLst/>
                        <a:latin typeface="メイリオ" panose="020B0604030504040204" pitchFamily="50" charset="-128"/>
                        <a:ea typeface="メイリオ" panose="020B0604030504040204" pitchFamily="50" charset="-128"/>
                      </a:endParaRPr>
                    </a:p>
                    <a:p>
                      <a:pPr algn="l">
                        <a:spcAft>
                          <a:spcPts val="0"/>
                        </a:spcAft>
                      </a:pPr>
                      <a:endParaRPr lang="en-US" altLang="ja-JP" sz="800" kern="100" dirty="0">
                        <a:effectLst/>
                        <a:latin typeface="メイリオ" panose="020B0604030504040204" pitchFamily="50" charset="-128"/>
                        <a:ea typeface="メイリオ" panose="020B0604030504040204" pitchFamily="50" charset="-128"/>
                      </a:endParaRPr>
                    </a:p>
                    <a:p>
                      <a:pPr algn="l">
                        <a:spcAft>
                          <a:spcPts val="0"/>
                        </a:spcAft>
                      </a:pPr>
                      <a:r>
                        <a:rPr lang="ja-JP" altLang="en-US" sz="3600" kern="100" dirty="0">
                          <a:effectLst/>
                          <a:latin typeface="メイリオ" panose="020B0604030504040204" pitchFamily="50" charset="-128"/>
                          <a:ea typeface="メイリオ" panose="020B0604030504040204" pitchFamily="50" charset="-128"/>
                        </a:rPr>
                        <a:t>・</a:t>
                      </a:r>
                      <a:r>
                        <a:rPr lang="ja-JP" sz="3600" kern="100" dirty="0">
                          <a:effectLst/>
                          <a:latin typeface="メイリオ" panose="020B0604030504040204" pitchFamily="50" charset="-128"/>
                          <a:ea typeface="メイリオ" panose="020B0604030504040204" pitchFamily="50" charset="-128"/>
                        </a:rPr>
                        <a:t>どの程度</a:t>
                      </a:r>
                      <a:endParaRPr lang="ja-JP" sz="36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8580" marR="68580" marT="0" marB="0"/>
                </a:tc>
                <a:tc>
                  <a:txBody>
                    <a:bodyPr/>
                    <a:lstStyle/>
                    <a:p>
                      <a:pPr algn="l">
                        <a:spcAft>
                          <a:spcPts val="0"/>
                        </a:spcAft>
                      </a:pPr>
                      <a:endParaRPr lang="en-US" altLang="ja-JP" sz="800" kern="100" dirty="0">
                        <a:effectLst/>
                        <a:latin typeface="メイリオ" panose="020B0604030504040204" pitchFamily="50" charset="-128"/>
                        <a:ea typeface="メイリオ" panose="020B0604030504040204" pitchFamily="50" charset="-128"/>
                      </a:endParaRPr>
                    </a:p>
                    <a:p>
                      <a:pPr algn="l">
                        <a:spcAft>
                          <a:spcPts val="0"/>
                        </a:spcAft>
                      </a:pPr>
                      <a:endParaRPr lang="en-US" altLang="ja-JP" sz="800" kern="100" dirty="0">
                        <a:effectLst/>
                        <a:latin typeface="メイリオ" panose="020B0604030504040204" pitchFamily="50" charset="-128"/>
                        <a:ea typeface="メイリオ" panose="020B0604030504040204" pitchFamily="50" charset="-128"/>
                      </a:endParaRPr>
                    </a:p>
                    <a:p>
                      <a:pPr algn="l">
                        <a:spcAft>
                          <a:spcPts val="0"/>
                        </a:spcAft>
                      </a:pPr>
                      <a:r>
                        <a:rPr lang="ja-JP" sz="3600" kern="100" dirty="0">
                          <a:effectLst/>
                          <a:latin typeface="メイリオ" panose="020B0604030504040204" pitchFamily="50" charset="-128"/>
                          <a:ea typeface="メイリオ" panose="020B0604030504040204" pitchFamily="50" charset="-128"/>
                        </a:rPr>
                        <a:t>・「…について、〇〇はどの程度影響したのでしょうか」</a:t>
                      </a:r>
                      <a:endParaRPr lang="en-US" altLang="ja-JP" sz="3600" kern="100" dirty="0">
                        <a:effectLst/>
                        <a:latin typeface="メイリオ" panose="020B0604030504040204" pitchFamily="50" charset="-128"/>
                        <a:ea typeface="メイリオ" panose="020B0604030504040204" pitchFamily="50" charset="-128"/>
                      </a:endParaRPr>
                    </a:p>
                    <a:p>
                      <a:pPr marL="0" marR="0" lvl="0" indent="0" algn="l" defTabSz="1300460" rtl="0" eaLnBrk="1" fontAlgn="auto" latinLnBrk="0" hangingPunct="1">
                        <a:lnSpc>
                          <a:spcPct val="100000"/>
                        </a:lnSpc>
                        <a:spcBef>
                          <a:spcPts val="0"/>
                        </a:spcBef>
                        <a:spcAft>
                          <a:spcPts val="0"/>
                        </a:spcAft>
                        <a:buClrTx/>
                        <a:buSzTx/>
                        <a:buFontTx/>
                        <a:buNone/>
                        <a:tabLst/>
                        <a:defRPr/>
                      </a:pPr>
                      <a:r>
                        <a:rPr lang="ja-JP" altLang="en-US" sz="3200" kern="100" dirty="0">
                          <a:effectLst/>
                          <a:latin typeface="メイリオ" panose="020B0604030504040204" pitchFamily="50" charset="-128"/>
                          <a:ea typeface="メイリオ" panose="020B0604030504040204" pitchFamily="50" charset="-128"/>
                        </a:rPr>
                        <a:t>　</a:t>
                      </a:r>
                      <a:r>
                        <a:rPr lang="ja-JP" altLang="ja-JP" sz="3200" kern="100" dirty="0">
                          <a:effectLst/>
                          <a:latin typeface="メイリオ" panose="020B0604030504040204" pitchFamily="50" charset="-128"/>
                          <a:ea typeface="メイリオ" panose="020B0604030504040204" pitchFamily="50" charset="-128"/>
                        </a:rPr>
                        <a:t>例：</a:t>
                      </a:r>
                      <a:r>
                        <a:rPr lang="ja-JP" altLang="en-US" sz="3200" kern="100" dirty="0">
                          <a:effectLst/>
                          <a:latin typeface="メイリオ" panose="020B0604030504040204" pitchFamily="50" charset="-128"/>
                          <a:ea typeface="メイリオ" panose="020B0604030504040204" pitchFamily="50" charset="-128"/>
                        </a:rPr>
                        <a:t>あなたは、イタリアとドイツの統一運動にどの程度共通点や相違</a:t>
                      </a:r>
                      <a:endParaRPr lang="en-US" altLang="ja-JP" sz="3200" kern="100" dirty="0">
                        <a:effectLst/>
                        <a:latin typeface="メイリオ" panose="020B0604030504040204" pitchFamily="50" charset="-128"/>
                        <a:ea typeface="メイリオ" panose="020B0604030504040204" pitchFamily="50" charset="-128"/>
                      </a:endParaRPr>
                    </a:p>
                    <a:p>
                      <a:pPr marL="0" marR="0" lvl="0" indent="0" algn="l" defTabSz="1300460" rtl="0" eaLnBrk="1" fontAlgn="auto" latinLnBrk="0" hangingPunct="1">
                        <a:lnSpc>
                          <a:spcPct val="100000"/>
                        </a:lnSpc>
                        <a:spcBef>
                          <a:spcPts val="0"/>
                        </a:spcBef>
                        <a:spcAft>
                          <a:spcPts val="0"/>
                        </a:spcAft>
                        <a:buClrTx/>
                        <a:buSzTx/>
                        <a:buFontTx/>
                        <a:buNone/>
                        <a:tabLst/>
                        <a:defRPr/>
                      </a:pPr>
                      <a:r>
                        <a:rPr lang="ja-JP" altLang="en-US" sz="3200" kern="100" dirty="0">
                          <a:effectLst/>
                          <a:latin typeface="メイリオ" panose="020B0604030504040204" pitchFamily="50" charset="-128"/>
                          <a:ea typeface="メイリオ" panose="020B0604030504040204" pitchFamily="50" charset="-128"/>
                        </a:rPr>
                        <a:t>　　　点を見いだすことができると考えますか。共通点か相違点の</a:t>
                      </a:r>
                      <a:r>
                        <a:rPr lang="ja-JP" altLang="en-US" sz="3200" kern="100" dirty="0" err="1">
                          <a:effectLst/>
                          <a:latin typeface="メイリオ" panose="020B0604030504040204" pitchFamily="50" charset="-128"/>
                          <a:ea typeface="メイリオ" panose="020B0604030504040204" pitchFamily="50" charset="-128"/>
                        </a:rPr>
                        <a:t>どち</a:t>
                      </a:r>
                      <a:endParaRPr lang="en-US" altLang="ja-JP" sz="3200" kern="100" dirty="0">
                        <a:effectLst/>
                        <a:latin typeface="メイリオ" panose="020B0604030504040204" pitchFamily="50" charset="-128"/>
                        <a:ea typeface="メイリオ" panose="020B0604030504040204" pitchFamily="50" charset="-128"/>
                      </a:endParaRPr>
                    </a:p>
                    <a:p>
                      <a:pPr marL="0" marR="0" lvl="0" indent="0" algn="l" defTabSz="1300460" rtl="0" eaLnBrk="1" fontAlgn="auto" latinLnBrk="0" hangingPunct="1">
                        <a:lnSpc>
                          <a:spcPct val="100000"/>
                        </a:lnSpc>
                        <a:spcBef>
                          <a:spcPts val="0"/>
                        </a:spcBef>
                        <a:spcAft>
                          <a:spcPts val="0"/>
                        </a:spcAft>
                        <a:buClrTx/>
                        <a:buSzTx/>
                        <a:buFontTx/>
                        <a:buNone/>
                        <a:tabLst/>
                        <a:defRPr/>
                      </a:pPr>
                      <a:r>
                        <a:rPr lang="ja-JP" altLang="en-US" sz="3200" kern="100" dirty="0">
                          <a:effectLst/>
                          <a:latin typeface="メイリオ" panose="020B0604030504040204" pitchFamily="50" charset="-128"/>
                          <a:ea typeface="メイリオ" panose="020B0604030504040204" pitchFamily="50" charset="-128"/>
                        </a:rPr>
                        <a:t>　　　らかに着目して論じなさい。</a:t>
                      </a:r>
                    </a:p>
                  </a:txBody>
                  <a:tcPr marL="68580" marR="68580" marT="0" marB="0"/>
                </a:tc>
                <a:extLst>
                  <a:ext uri="{0D108BD9-81ED-4DB2-BD59-A6C34878D82A}">
                    <a16:rowId xmlns:a16="http://schemas.microsoft.com/office/drawing/2014/main" val="3874606110"/>
                  </a:ext>
                </a:extLst>
              </a:tr>
              <a:tr h="2374780">
                <a:tc>
                  <a:txBody>
                    <a:bodyPr/>
                    <a:lstStyle/>
                    <a:p>
                      <a:pPr algn="l">
                        <a:spcAft>
                          <a:spcPts val="0"/>
                        </a:spcAft>
                      </a:pPr>
                      <a:endParaRPr lang="en-US" altLang="ja-JP" sz="800" kern="100" dirty="0">
                        <a:effectLst/>
                        <a:latin typeface="メイリオ" panose="020B0604030504040204" pitchFamily="50" charset="-128"/>
                        <a:ea typeface="メイリオ" panose="020B0604030504040204" pitchFamily="50" charset="-128"/>
                      </a:endParaRPr>
                    </a:p>
                    <a:p>
                      <a:pPr algn="l">
                        <a:spcAft>
                          <a:spcPts val="0"/>
                        </a:spcAft>
                      </a:pPr>
                      <a:endParaRPr lang="en-US" altLang="ja-JP" sz="800" kern="100" dirty="0">
                        <a:effectLst/>
                        <a:latin typeface="メイリオ" panose="020B0604030504040204" pitchFamily="50" charset="-128"/>
                        <a:ea typeface="メイリオ" panose="020B0604030504040204" pitchFamily="50" charset="-128"/>
                      </a:endParaRPr>
                    </a:p>
                    <a:p>
                      <a:pPr algn="l">
                        <a:spcAft>
                          <a:spcPts val="0"/>
                        </a:spcAft>
                      </a:pPr>
                      <a:r>
                        <a:rPr lang="ja-JP" altLang="en-US" sz="3600" kern="100" dirty="0">
                          <a:effectLst/>
                          <a:latin typeface="メイリオ" panose="020B0604030504040204" pitchFamily="50" charset="-128"/>
                          <a:ea typeface="メイリオ" panose="020B0604030504040204" pitchFamily="50" charset="-128"/>
                        </a:rPr>
                        <a:t>・</a:t>
                      </a:r>
                      <a:r>
                        <a:rPr lang="ja-JP" sz="3600" kern="100" dirty="0">
                          <a:effectLst/>
                          <a:latin typeface="メイリオ" panose="020B0604030504040204" pitchFamily="50" charset="-128"/>
                          <a:ea typeface="メイリオ" panose="020B0604030504040204" pitchFamily="50" charset="-128"/>
                        </a:rPr>
                        <a:t>であるにも</a:t>
                      </a:r>
                      <a:endParaRPr lang="en-US" altLang="ja-JP" sz="3600" kern="100" dirty="0">
                        <a:effectLst/>
                        <a:latin typeface="メイリオ" panose="020B0604030504040204" pitchFamily="50" charset="-128"/>
                        <a:ea typeface="メイリオ" panose="020B0604030504040204" pitchFamily="50" charset="-128"/>
                      </a:endParaRPr>
                    </a:p>
                    <a:p>
                      <a:pPr algn="l">
                        <a:spcAft>
                          <a:spcPts val="0"/>
                        </a:spcAft>
                      </a:pPr>
                      <a:r>
                        <a:rPr lang="ja-JP" altLang="en-US" sz="3600" kern="100" dirty="0">
                          <a:effectLst/>
                          <a:latin typeface="メイリオ" panose="020B0604030504040204" pitchFamily="50" charset="-128"/>
                          <a:ea typeface="メイリオ" panose="020B0604030504040204" pitchFamily="50" charset="-128"/>
                        </a:rPr>
                        <a:t>　</a:t>
                      </a:r>
                      <a:r>
                        <a:rPr lang="ja-JP" sz="3600" kern="100" dirty="0">
                          <a:effectLst/>
                          <a:latin typeface="メイリオ" panose="020B0604030504040204" pitchFamily="50" charset="-128"/>
                          <a:ea typeface="メイリオ" panose="020B0604030504040204" pitchFamily="50" charset="-128"/>
                        </a:rPr>
                        <a:t>かかわらず</a:t>
                      </a:r>
                      <a:endParaRPr lang="ja-JP" sz="36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8580" marR="68580" marT="0" marB="0"/>
                </a:tc>
                <a:tc>
                  <a:txBody>
                    <a:bodyPr/>
                    <a:lstStyle/>
                    <a:p>
                      <a:pPr algn="l">
                        <a:spcAft>
                          <a:spcPts val="0"/>
                        </a:spcAft>
                      </a:pPr>
                      <a:endParaRPr lang="en-US" altLang="ja-JP" sz="800" kern="100" dirty="0">
                        <a:effectLst/>
                        <a:latin typeface="メイリオ" panose="020B0604030504040204" pitchFamily="50" charset="-128"/>
                        <a:ea typeface="メイリオ" panose="020B0604030504040204" pitchFamily="50" charset="-128"/>
                      </a:endParaRPr>
                    </a:p>
                    <a:p>
                      <a:pPr algn="l">
                        <a:spcAft>
                          <a:spcPts val="0"/>
                        </a:spcAft>
                      </a:pPr>
                      <a:endParaRPr lang="en-US" altLang="ja-JP" sz="800" kern="100" dirty="0">
                        <a:effectLst/>
                        <a:latin typeface="メイリオ" panose="020B0604030504040204" pitchFamily="50" charset="-128"/>
                        <a:ea typeface="メイリオ" panose="020B0604030504040204" pitchFamily="50" charset="-128"/>
                      </a:endParaRPr>
                    </a:p>
                    <a:p>
                      <a:pPr algn="l">
                        <a:spcAft>
                          <a:spcPts val="0"/>
                        </a:spcAft>
                      </a:pPr>
                      <a:r>
                        <a:rPr lang="ja-JP" sz="3600" kern="100" dirty="0">
                          <a:effectLst/>
                          <a:latin typeface="メイリオ" panose="020B0604030504040204" pitchFamily="50" charset="-128"/>
                          <a:ea typeface="メイリオ" panose="020B0604030504040204" pitchFamily="50" charset="-128"/>
                        </a:rPr>
                        <a:t>・「…であるにもかかわらず、〇〇であったのはなぜだろうか」</a:t>
                      </a:r>
                      <a:endParaRPr lang="en-US" altLang="ja-JP" sz="3600" kern="100" dirty="0">
                        <a:effectLst/>
                        <a:latin typeface="メイリオ" panose="020B0604030504040204" pitchFamily="50" charset="-128"/>
                        <a:ea typeface="メイリオ" panose="020B0604030504040204" pitchFamily="50" charset="-128"/>
                      </a:endParaRPr>
                    </a:p>
                    <a:p>
                      <a:pPr marL="0" marR="0" lvl="0" indent="0" algn="l" defTabSz="1300460" rtl="0" eaLnBrk="1" fontAlgn="auto" latinLnBrk="0" hangingPunct="1">
                        <a:lnSpc>
                          <a:spcPct val="100000"/>
                        </a:lnSpc>
                        <a:spcBef>
                          <a:spcPts val="0"/>
                        </a:spcBef>
                        <a:spcAft>
                          <a:spcPts val="0"/>
                        </a:spcAft>
                        <a:buClrTx/>
                        <a:buSzTx/>
                        <a:buFontTx/>
                        <a:buNone/>
                        <a:tabLst/>
                        <a:defRPr/>
                      </a:pPr>
                      <a:r>
                        <a:rPr lang="ja-JP" altLang="en-US" sz="3600" kern="100" dirty="0">
                          <a:effectLst/>
                          <a:latin typeface="メイリオ" panose="020B0604030504040204" pitchFamily="50" charset="-128"/>
                          <a:ea typeface="メイリオ" panose="020B0604030504040204" pitchFamily="50" charset="-128"/>
                        </a:rPr>
                        <a:t>　</a:t>
                      </a:r>
                      <a:r>
                        <a:rPr lang="ja-JP" altLang="ja-JP" sz="3200" kern="100" dirty="0">
                          <a:effectLst/>
                          <a:latin typeface="メイリオ" panose="020B0604030504040204" pitchFamily="50" charset="-128"/>
                          <a:ea typeface="メイリオ" panose="020B0604030504040204" pitchFamily="50" charset="-128"/>
                        </a:rPr>
                        <a:t>例：</a:t>
                      </a:r>
                      <a:r>
                        <a:rPr lang="en-US" altLang="ja-JP" sz="3200" kern="100" dirty="0">
                          <a:effectLst/>
                          <a:latin typeface="メイリオ" panose="020B0604030504040204" pitchFamily="50" charset="-128"/>
                          <a:ea typeface="メイリオ" panose="020B0604030504040204" pitchFamily="50" charset="-128"/>
                        </a:rPr>
                        <a:t>19</a:t>
                      </a:r>
                      <a:r>
                        <a:rPr lang="ja-JP" altLang="en-US" sz="3200" kern="100" dirty="0">
                          <a:effectLst/>
                          <a:latin typeface="メイリオ" panose="020B0604030504040204" pitchFamily="50" charset="-128"/>
                          <a:ea typeface="メイリオ" panose="020B0604030504040204" pitchFamily="50" charset="-128"/>
                        </a:rPr>
                        <a:t>世紀前半のウィーン体制の頃には大国間の戦争が抑えられて</a:t>
                      </a:r>
                      <a:r>
                        <a:rPr lang="ja-JP" altLang="en-US" sz="3200" kern="100" dirty="0" err="1">
                          <a:effectLst/>
                          <a:latin typeface="メイリオ" panose="020B0604030504040204" pitchFamily="50" charset="-128"/>
                          <a:ea typeface="メイリオ" panose="020B0604030504040204" pitchFamily="50" charset="-128"/>
                        </a:rPr>
                        <a:t>い</a:t>
                      </a:r>
                      <a:endParaRPr lang="en-US" altLang="ja-JP" sz="3200" kern="100" dirty="0">
                        <a:effectLst/>
                        <a:latin typeface="メイリオ" panose="020B0604030504040204" pitchFamily="50" charset="-128"/>
                        <a:ea typeface="メイリオ" panose="020B0604030504040204" pitchFamily="50" charset="-128"/>
                      </a:endParaRPr>
                    </a:p>
                    <a:p>
                      <a:pPr marL="0" marR="0" lvl="0" indent="0" algn="l" defTabSz="1300460" rtl="0" eaLnBrk="1" fontAlgn="auto" latinLnBrk="0" hangingPunct="1">
                        <a:lnSpc>
                          <a:spcPct val="100000"/>
                        </a:lnSpc>
                        <a:spcBef>
                          <a:spcPts val="0"/>
                        </a:spcBef>
                        <a:spcAft>
                          <a:spcPts val="0"/>
                        </a:spcAft>
                        <a:buClrTx/>
                        <a:buSzTx/>
                        <a:buFontTx/>
                        <a:buNone/>
                        <a:tabLst/>
                        <a:defRPr/>
                      </a:pPr>
                      <a:r>
                        <a:rPr lang="ja-JP" altLang="en-US" sz="3200" kern="100" dirty="0">
                          <a:effectLst/>
                          <a:latin typeface="メイリオ" panose="020B0604030504040204" pitchFamily="50" charset="-128"/>
                          <a:ea typeface="メイリオ" panose="020B0604030504040204" pitchFamily="50" charset="-128"/>
                        </a:rPr>
                        <a:t>　　　</a:t>
                      </a:r>
                      <a:r>
                        <a:rPr lang="ja-JP" altLang="en-US" sz="3200" kern="100" dirty="0" err="1">
                          <a:effectLst/>
                          <a:latin typeface="メイリオ" panose="020B0604030504040204" pitchFamily="50" charset="-128"/>
                          <a:ea typeface="メイリオ" panose="020B0604030504040204" pitchFamily="50" charset="-128"/>
                        </a:rPr>
                        <a:t>た</a:t>
                      </a:r>
                      <a:r>
                        <a:rPr lang="ja-JP" altLang="en-US" sz="3200" kern="100" dirty="0">
                          <a:effectLst/>
                          <a:latin typeface="メイリオ" panose="020B0604030504040204" pitchFamily="50" charset="-128"/>
                          <a:ea typeface="メイリオ" panose="020B0604030504040204" pitchFamily="50" charset="-128"/>
                        </a:rPr>
                        <a:t>にもかかわらず、なぜイギリス・フランスとロシアは大規模な</a:t>
                      </a:r>
                      <a:endParaRPr lang="en-US" altLang="ja-JP" sz="3200" kern="100" dirty="0">
                        <a:effectLst/>
                        <a:latin typeface="メイリオ" panose="020B0604030504040204" pitchFamily="50" charset="-128"/>
                        <a:ea typeface="メイリオ" panose="020B0604030504040204" pitchFamily="50" charset="-128"/>
                      </a:endParaRPr>
                    </a:p>
                    <a:p>
                      <a:pPr marL="0" marR="0" lvl="0" indent="0" algn="l" defTabSz="1300460" rtl="0" eaLnBrk="1" fontAlgn="auto" latinLnBrk="0" hangingPunct="1">
                        <a:lnSpc>
                          <a:spcPct val="100000"/>
                        </a:lnSpc>
                        <a:spcBef>
                          <a:spcPts val="0"/>
                        </a:spcBef>
                        <a:spcAft>
                          <a:spcPts val="0"/>
                        </a:spcAft>
                        <a:buClrTx/>
                        <a:buSzTx/>
                        <a:buFontTx/>
                        <a:buNone/>
                        <a:tabLst/>
                        <a:defRPr/>
                      </a:pPr>
                      <a:r>
                        <a:rPr lang="ja-JP" altLang="en-US" sz="3200" kern="100" dirty="0">
                          <a:effectLst/>
                          <a:latin typeface="メイリオ" panose="020B0604030504040204" pitchFamily="50" charset="-128"/>
                          <a:ea typeface="メイリオ" panose="020B0604030504040204" pitchFamily="50" charset="-128"/>
                        </a:rPr>
                        <a:t>　　　戦争をおこなったのだろう。</a:t>
                      </a:r>
                    </a:p>
                  </a:txBody>
                  <a:tcPr marL="68580" marR="68580" marT="0" marB="0"/>
                </a:tc>
                <a:extLst>
                  <a:ext uri="{0D108BD9-81ED-4DB2-BD59-A6C34878D82A}">
                    <a16:rowId xmlns:a16="http://schemas.microsoft.com/office/drawing/2014/main" val="558974422"/>
                  </a:ext>
                </a:extLst>
              </a:tr>
            </a:tbl>
          </a:graphicData>
        </a:graphic>
      </p:graphicFrame>
    </p:spTree>
    <p:extLst>
      <p:ext uri="{BB962C8B-B14F-4D97-AF65-F5344CB8AC3E}">
        <p14:creationId xmlns:p14="http://schemas.microsoft.com/office/powerpoint/2010/main" val="729090470"/>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B371A004-81F6-292E-39B0-DAC7C0337CB8}"/>
              </a:ext>
            </a:extLst>
          </p:cNvPr>
          <p:cNvSpPr>
            <a:spLocks noGrp="1"/>
          </p:cNvSpPr>
          <p:nvPr>
            <p:ph idx="1"/>
          </p:nvPr>
        </p:nvSpPr>
        <p:spPr>
          <a:xfrm>
            <a:off x="329164" y="40341"/>
            <a:ext cx="16681933" cy="8900932"/>
          </a:xfrm>
        </p:spPr>
        <p:txBody>
          <a:bodyPr>
            <a:noAutofit/>
          </a:bodyPr>
          <a:lstStyle/>
          <a:p>
            <a:pPr marL="0" indent="0">
              <a:buNone/>
            </a:pPr>
            <a:endParaRPr lang="en-US" altLang="ja-JP" sz="800" dirty="0">
              <a:latin typeface="+mj-ea"/>
              <a:ea typeface="+mj-ea"/>
            </a:endParaRPr>
          </a:p>
          <a:p>
            <a:pPr marL="0" indent="0">
              <a:buNone/>
            </a:pPr>
            <a:endParaRPr lang="en-US" altLang="ja-JP" sz="800" dirty="0">
              <a:latin typeface="+mj-ea"/>
              <a:ea typeface="+mj-ea"/>
            </a:endParaRPr>
          </a:p>
          <a:p>
            <a:pPr marL="0" indent="0">
              <a:buNone/>
            </a:pPr>
            <a:r>
              <a:rPr lang="ja-JP" altLang="en-US" sz="5689" dirty="0">
                <a:latin typeface="+mj-ea"/>
                <a:ea typeface="+mj-ea"/>
              </a:rPr>
              <a:t>◇役割を決める　</a:t>
            </a:r>
            <a:endParaRPr lang="en-US" altLang="ja-JP" sz="5689" dirty="0">
              <a:latin typeface="+mj-ea"/>
              <a:ea typeface="+mj-ea"/>
            </a:endParaRPr>
          </a:p>
          <a:p>
            <a:pPr marL="0" indent="0">
              <a:buNone/>
            </a:pPr>
            <a:endParaRPr lang="en-US" altLang="ja-JP" sz="1200" dirty="0">
              <a:latin typeface="+mj-ea"/>
              <a:ea typeface="+mj-ea"/>
            </a:endParaRPr>
          </a:p>
          <a:p>
            <a:pPr marL="0" indent="0">
              <a:buNone/>
            </a:pPr>
            <a:r>
              <a:rPr lang="ja-JP" altLang="en-US" sz="5689" dirty="0">
                <a:latin typeface="+mj-ea"/>
                <a:ea typeface="+mj-ea"/>
              </a:rPr>
              <a:t>①リーダー：議論をまとめる責任者</a:t>
            </a:r>
            <a:r>
              <a:rPr lang="ja-JP" altLang="en-US" sz="5689" dirty="0" smtClean="0">
                <a:latin typeface="+mj-ea"/>
                <a:ea typeface="+mj-ea"/>
              </a:rPr>
              <a:t>。</a:t>
            </a:r>
            <a:r>
              <a:rPr lang="en-US" altLang="ja-JP" sz="5689" dirty="0" smtClean="0">
                <a:latin typeface="+mj-ea"/>
                <a:ea typeface="+mj-ea"/>
              </a:rPr>
              <a:t>(</a:t>
            </a:r>
            <a:r>
              <a:rPr lang="ja-JP" altLang="en-US" sz="5689" dirty="0" smtClean="0">
                <a:latin typeface="+mj-ea"/>
                <a:ea typeface="+mj-ea"/>
              </a:rPr>
              <a:t>１人</a:t>
            </a:r>
            <a:r>
              <a:rPr lang="en-US" altLang="ja-JP" sz="5689" dirty="0" smtClean="0">
                <a:latin typeface="+mj-ea"/>
                <a:ea typeface="+mj-ea"/>
              </a:rPr>
              <a:t>)</a:t>
            </a:r>
            <a:endParaRPr lang="en-US" altLang="ja-JP" sz="5689" dirty="0">
              <a:latin typeface="+mj-ea"/>
              <a:ea typeface="+mj-ea"/>
            </a:endParaRPr>
          </a:p>
          <a:p>
            <a:pPr marL="0" indent="0">
              <a:buNone/>
            </a:pPr>
            <a:endParaRPr lang="en-US" altLang="ja-JP" sz="1400" dirty="0">
              <a:latin typeface="+mj-ea"/>
              <a:ea typeface="+mj-ea"/>
            </a:endParaRPr>
          </a:p>
          <a:p>
            <a:pPr marL="0" indent="0">
              <a:buNone/>
            </a:pPr>
            <a:r>
              <a:rPr lang="ja-JP" altLang="en-US" sz="5689" dirty="0">
                <a:latin typeface="+mj-ea"/>
                <a:ea typeface="+mj-ea"/>
              </a:rPr>
              <a:t>②発表者　：討議の成果を１分程度でまとめる</a:t>
            </a:r>
            <a:endParaRPr lang="en-US" altLang="ja-JP" sz="5689" dirty="0">
              <a:latin typeface="+mj-ea"/>
              <a:ea typeface="+mj-ea"/>
            </a:endParaRPr>
          </a:p>
          <a:p>
            <a:pPr marL="0" indent="0">
              <a:buNone/>
            </a:pPr>
            <a:r>
              <a:rPr lang="ja-JP" altLang="en-US" sz="5689" dirty="0">
                <a:latin typeface="+mj-ea"/>
                <a:ea typeface="+mj-ea"/>
              </a:rPr>
              <a:t>　　　　　　全体の発表の際に発表する人</a:t>
            </a:r>
            <a:r>
              <a:rPr lang="ja-JP" altLang="en-US" sz="5689" dirty="0" smtClean="0">
                <a:latin typeface="+mj-ea"/>
                <a:ea typeface="+mj-ea"/>
              </a:rPr>
              <a:t>。</a:t>
            </a:r>
            <a:r>
              <a:rPr lang="en-US" altLang="ja-JP" sz="5689" dirty="0" smtClean="0">
                <a:latin typeface="+mj-ea"/>
                <a:ea typeface="+mj-ea"/>
              </a:rPr>
              <a:t>(</a:t>
            </a:r>
            <a:r>
              <a:rPr lang="ja-JP" altLang="en-US" sz="5689" dirty="0" smtClean="0">
                <a:latin typeface="+mj-ea"/>
                <a:ea typeface="+mj-ea"/>
              </a:rPr>
              <a:t>１人</a:t>
            </a:r>
            <a:r>
              <a:rPr lang="en-US" altLang="ja-JP" sz="5689" dirty="0" smtClean="0">
                <a:latin typeface="+mj-ea"/>
                <a:ea typeface="+mj-ea"/>
              </a:rPr>
              <a:t>)</a:t>
            </a:r>
            <a:endParaRPr lang="en-US" altLang="ja-JP" sz="5689" dirty="0">
              <a:latin typeface="+mj-ea"/>
              <a:ea typeface="+mj-ea"/>
            </a:endParaRPr>
          </a:p>
          <a:p>
            <a:pPr marL="0" indent="0">
              <a:buNone/>
            </a:pPr>
            <a:endParaRPr lang="en-US" altLang="ja-JP" sz="1400" dirty="0">
              <a:latin typeface="+mj-ea"/>
              <a:ea typeface="+mj-ea"/>
            </a:endParaRPr>
          </a:p>
          <a:p>
            <a:pPr marL="0" indent="0">
              <a:buNone/>
            </a:pPr>
            <a:r>
              <a:rPr lang="ja-JP" altLang="en-US" sz="5689" dirty="0">
                <a:latin typeface="+mj-ea"/>
                <a:ea typeface="+mj-ea"/>
              </a:rPr>
              <a:t>③建設者　：「〇〇について具体的に教えてくだ</a:t>
            </a:r>
            <a:endParaRPr lang="en-US" altLang="ja-JP" sz="5689" dirty="0">
              <a:latin typeface="+mj-ea"/>
              <a:ea typeface="+mj-ea"/>
            </a:endParaRPr>
          </a:p>
          <a:p>
            <a:pPr marL="0" indent="0">
              <a:buNone/>
            </a:pPr>
            <a:r>
              <a:rPr lang="ja-JP" altLang="en-US" sz="5689" dirty="0">
                <a:latin typeface="+mj-ea"/>
                <a:ea typeface="+mj-ea"/>
              </a:rPr>
              <a:t>　　　　　　さい」等、議論を深める人。</a:t>
            </a:r>
            <a:r>
              <a:rPr lang="en-US" altLang="ja-JP" sz="5689" dirty="0" smtClean="0">
                <a:latin typeface="+mj-ea"/>
                <a:ea typeface="+mj-ea"/>
              </a:rPr>
              <a:t>(1or2</a:t>
            </a:r>
            <a:r>
              <a:rPr lang="ja-JP" altLang="en-US" sz="5689" dirty="0" smtClean="0">
                <a:latin typeface="+mj-ea"/>
                <a:ea typeface="+mj-ea"/>
              </a:rPr>
              <a:t>人</a:t>
            </a:r>
            <a:r>
              <a:rPr lang="en-US" altLang="ja-JP" sz="5689" dirty="0" smtClean="0">
                <a:latin typeface="+mj-ea"/>
                <a:ea typeface="+mj-ea"/>
              </a:rPr>
              <a:t>)</a:t>
            </a:r>
            <a:endParaRPr lang="ja-JP" altLang="en-US" sz="5689" dirty="0">
              <a:latin typeface="+mj-ea"/>
              <a:ea typeface="+mj-ea"/>
            </a:endParaRPr>
          </a:p>
        </p:txBody>
      </p:sp>
      <p:sp>
        <p:nvSpPr>
          <p:cNvPr id="6" name="正方形/長方形 5"/>
          <p:cNvSpPr/>
          <p:nvPr/>
        </p:nvSpPr>
        <p:spPr>
          <a:xfrm>
            <a:off x="1877446" y="2939143"/>
            <a:ext cx="13585372" cy="4963886"/>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4000" dirty="0" smtClean="0">
                <a:solidFill>
                  <a:schemeClr val="tx1"/>
                </a:solidFill>
              </a:rPr>
              <a:t>　〇役割を設定するメリット</a:t>
            </a:r>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smtClean="0">
                <a:solidFill>
                  <a:schemeClr val="tx1"/>
                </a:solidFill>
              </a:rPr>
              <a:t>　・生徒は役割に沿って考えようとする。</a:t>
            </a:r>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smtClean="0">
                <a:solidFill>
                  <a:schemeClr val="tx1"/>
                </a:solidFill>
              </a:rPr>
              <a:t>　・グループにおける学びの深まりを促すことができる。</a:t>
            </a:r>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smtClean="0">
                <a:solidFill>
                  <a:schemeClr val="tx1"/>
                </a:solidFill>
              </a:rPr>
              <a:t>　生徒の実態に応じて、リーダーと発表者のみ設定する</a:t>
            </a:r>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smtClean="0">
                <a:solidFill>
                  <a:schemeClr val="tx1"/>
                </a:solidFill>
              </a:rPr>
              <a:t>　</a:t>
            </a:r>
            <a:r>
              <a:rPr kumimoji="1" lang="ja-JP" altLang="en-US" sz="4000" dirty="0" err="1" smtClean="0">
                <a:solidFill>
                  <a:schemeClr val="tx1"/>
                </a:solidFill>
              </a:rPr>
              <a:t>等して</a:t>
            </a:r>
            <a:r>
              <a:rPr kumimoji="1" lang="ja-JP" altLang="en-US" sz="4000" dirty="0" smtClean="0">
                <a:solidFill>
                  <a:schemeClr val="tx1"/>
                </a:solidFill>
              </a:rPr>
              <a:t>、協働的な学びを支援する。</a:t>
            </a:r>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smtClean="0">
                <a:solidFill>
                  <a:schemeClr val="tx1"/>
                </a:solidFill>
              </a:rPr>
              <a:t>　注）欠席などで３人の場合は③を２人ではなく１人に</a:t>
            </a:r>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smtClean="0">
                <a:solidFill>
                  <a:schemeClr val="tx1"/>
                </a:solidFill>
              </a:rPr>
              <a:t>　　　設定する。</a:t>
            </a:r>
            <a:endParaRPr kumimoji="1" lang="en-US" altLang="ja-JP" sz="4000" dirty="0" smtClean="0">
              <a:solidFill>
                <a:schemeClr val="tx1"/>
              </a:solidFill>
            </a:endParaRPr>
          </a:p>
        </p:txBody>
      </p:sp>
    </p:spTree>
    <p:extLst>
      <p:ext uri="{BB962C8B-B14F-4D97-AF65-F5344CB8AC3E}">
        <p14:creationId xmlns:p14="http://schemas.microsoft.com/office/powerpoint/2010/main" val="236850377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IMING" val="|18.3|33|35.3|8.2|23.4|6.2|21.2|10.2|17.7|10.6|16.9|4.8|2.3|10.6|6|46.2"/>
</p:tagLst>
</file>

<file path=ppt/theme/_rels/theme3.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HDOfficeLightV0">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Formal">
  <a:themeElements>
    <a:clrScheme name="Formal">
      <a:dk1>
        <a:srgbClr val="000000"/>
      </a:dk1>
      <a:lt1>
        <a:srgbClr val="FFFFFF"/>
      </a:lt1>
      <a:dk2>
        <a:srgbClr val="53585F"/>
      </a:dk2>
      <a:lt2>
        <a:srgbClr val="DCDEE0"/>
      </a:lt2>
      <a:accent1>
        <a:srgbClr val="6789BA"/>
      </a:accent1>
      <a:accent2>
        <a:srgbClr val="77965C"/>
      </a:accent2>
      <a:accent3>
        <a:srgbClr val="E3B43D"/>
      </a:accent3>
      <a:accent4>
        <a:srgbClr val="D77B43"/>
      </a:accent4>
      <a:accent5>
        <a:srgbClr val="C25756"/>
      </a:accent5>
      <a:accent6>
        <a:srgbClr val="876390"/>
      </a:accent6>
      <a:hlink>
        <a:srgbClr val="0000FF"/>
      </a:hlink>
      <a:folHlink>
        <a:srgbClr val="FF00FF"/>
      </a:folHlink>
    </a:clrScheme>
    <a:fontScheme name="Formal">
      <a:majorFont>
        <a:latin typeface="Cochin"/>
        <a:ea typeface="Cochin"/>
        <a:cs typeface="Cochin"/>
      </a:majorFont>
      <a:minorFont>
        <a:latin typeface="Cochin"/>
        <a:ea typeface="Cochin"/>
        <a:cs typeface="Cochin"/>
      </a:minorFont>
    </a:fontScheme>
    <a:fmtScheme name="Formal">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FFFFFF"/>
            </a:solidFill>
            <a:effectLst/>
            <a:uFillTx/>
            <a:latin typeface="+mn-lt"/>
            <a:ea typeface="+mn-ea"/>
            <a:cs typeface="+mn-cs"/>
            <a:sym typeface="Cochin"/>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3D3E3F"/>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4200" b="0" i="0" u="none" strike="noStrike" cap="none" spc="0" normalizeH="0" baseline="0">
            <a:ln>
              <a:noFill/>
            </a:ln>
            <a:solidFill>
              <a:srgbClr val="515151"/>
            </a:solidFill>
            <a:effectLst/>
            <a:uFillTx/>
            <a:latin typeface="+mn-lt"/>
            <a:ea typeface="+mn-ea"/>
            <a:cs typeface="+mn-cs"/>
            <a:sym typeface="Cochin"/>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TM02892315[[fn=ウィスプ]]</Template>
  <TotalTime>2155</TotalTime>
  <Words>992</Words>
  <Application>Microsoft Office PowerPoint</Application>
  <PresentationFormat>ユーザー設定</PresentationFormat>
  <Paragraphs>189</Paragraphs>
  <Slides>12</Slides>
  <Notes>0</Notes>
  <HiddenSlides>0</HiddenSlides>
  <MMClips>0</MMClips>
  <ScaleCrop>false</ScaleCrop>
  <HeadingPairs>
    <vt:vector size="6" baseType="variant">
      <vt:variant>
        <vt:lpstr>使用されているフォント</vt:lpstr>
      </vt:variant>
      <vt:variant>
        <vt:i4>10</vt:i4>
      </vt:variant>
      <vt:variant>
        <vt:lpstr>テーマ</vt:lpstr>
      </vt:variant>
      <vt:variant>
        <vt:i4>2</vt:i4>
      </vt:variant>
      <vt:variant>
        <vt:lpstr>スライド タイトル</vt:lpstr>
      </vt:variant>
      <vt:variant>
        <vt:i4>12</vt:i4>
      </vt:variant>
    </vt:vector>
  </HeadingPairs>
  <TitlesOfParts>
    <vt:vector size="24" baseType="lpstr">
      <vt:lpstr>Helvetica Neue</vt:lpstr>
      <vt:lpstr>ＭＳ Ｐゴシック</vt:lpstr>
      <vt:lpstr>メイリオ</vt:lpstr>
      <vt:lpstr>游ゴシック</vt:lpstr>
      <vt:lpstr>游ゴシック Light</vt:lpstr>
      <vt:lpstr>Arial</vt:lpstr>
      <vt:lpstr>Calibri</vt:lpstr>
      <vt:lpstr>Calibri Light</vt:lpstr>
      <vt:lpstr>Times New Roman</vt:lpstr>
      <vt:lpstr>Wingdings 2</vt:lpstr>
      <vt:lpstr>HDOfficeLightV0</vt:lpstr>
      <vt:lpstr>Office テーマ</vt:lpstr>
      <vt:lpstr>19世紀後半における ヨーロッパ諸国の国民国家の形成</vt:lpstr>
      <vt:lpstr>前回の振り返り</vt:lpstr>
      <vt:lpstr>大日本帝国憲法（1889）は イギリスやフランスではなくなぜドイツにならってつくられたのだろう。</vt:lpstr>
      <vt:lpstr>PowerPoint プレゼンテーション</vt:lpstr>
      <vt:lpstr>これまでの学習をまとめよう</vt:lpstr>
      <vt:lpstr>グループ座席表(〇組)</vt:lpstr>
      <vt:lpstr>PowerPoint プレゼンテーション</vt:lpstr>
      <vt:lpstr>PowerPoint プレゼンテーション</vt:lpstr>
      <vt:lpstr>PowerPoint プレゼンテーション</vt:lpstr>
      <vt:lpstr>「ま・い・ど」を意識する</vt:lpstr>
      <vt:lpstr>PowerPoint プレゼンテーション</vt:lpstr>
      <vt:lpstr>まとめ</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(1)クリミア戦争と列強体制の緩和</dc:title>
  <dc:creator>坂田　匡史</dc:creator>
  <cp:lastModifiedBy>坂田　匡史</cp:lastModifiedBy>
  <cp:revision>71</cp:revision>
  <cp:lastPrinted>2024-02-19T00:15:36Z</cp:lastPrinted>
  <dcterms:modified xsi:type="dcterms:W3CDTF">2024-02-19T00:18:01Z</dcterms:modified>
</cp:coreProperties>
</file>